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Nixie One"/>
      <p:regular r:id="rId25"/>
    </p:embeddedFont>
    <p:embeddedFont>
      <p:font typeface="Tahoma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B8699D8-F8D4-4425-8E76-FF0A02913A21}">
  <a:tblStyle styleId="{0B8699D8-F8D4-4425-8E76-FF0A02913A2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Tahoma-regular.fntdata"/><Relationship Id="rId25" Type="http://schemas.openxmlformats.org/officeDocument/2006/relationships/font" Target="fonts/NixieOne-regular.fntdata"/><Relationship Id="rId27" Type="http://schemas.openxmlformats.org/officeDocument/2006/relationships/font" Target="fonts/Tahom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3" name="Google Shape;10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Andrew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4e01fac5e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4e01fac5e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Matthew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4e01fac5e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4e01fac5e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Matthew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48a4fa7809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2" name="Google Shape;1172;g48a4fa780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Andrew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4e2631fbf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4e2631fbf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Rym, also talk about Test Plan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4e2631fbf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4e2631fbf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Rym, also talk about Test Plan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4e01fac5e5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4e01fac5e5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Rym, also talk about Test Plan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4e2631fbf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4e2631fbf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Rym, also talk about Test Plan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9" name="Google Shape;123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Rym</a:t>
            </a:r>
            <a:endParaRPr sz="1200"/>
          </a:p>
        </p:txBody>
      </p:sp>
      <p:sp>
        <p:nvSpPr>
          <p:cNvPr id="1251" name="Google Shape;1251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445fdc1f5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Yay</a:t>
            </a:r>
            <a:endParaRPr sz="1200"/>
          </a:p>
        </p:txBody>
      </p:sp>
      <p:sp>
        <p:nvSpPr>
          <p:cNvPr id="1257" name="Google Shape;1257;g445fdc1f5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2" name="Google Shape;10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Andrew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0" lvl="1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800"/>
              <a:buFont typeface="Muli"/>
              <a:buNone/>
            </a:pPr>
            <a:r>
              <a:t/>
            </a:r>
            <a:endParaRPr sz="12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8" name="Google Shape;109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Andrew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9" name="Google Shape;110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/>
              <a:t>Andrew</a:t>
            </a:r>
            <a:endParaRPr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42d8556f7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42d8556f7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Matthew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48aff1519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48aff1519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48aff1519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48aff1519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4e27873e8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4e27873e8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Paola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445ac35e9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445ac35e9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11243" y="66044"/>
            <a:ext cx="501894" cy="5231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b="0" i="0" sz="48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b="0" i="0" sz="48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b="0" i="0" sz="48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b="0" i="0" sz="48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b="0" i="0" sz="48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b="0" i="0" sz="48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b="0" i="0" sz="48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b="0" i="0" sz="48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b="0" i="0" sz="48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 flipH="1" rot="10800000">
            <a:off x="3698914" y="50516"/>
            <a:ext cx="1758133" cy="1523097"/>
            <a:chOff x="4088875" y="1431100"/>
            <a:chExt cx="3293000" cy="2852775"/>
          </a:xfrm>
        </p:grpSpPr>
        <p:sp>
          <p:nvSpPr>
            <p:cNvPr id="12" name="Google Shape;12;p2"/>
            <p:cNvSpPr/>
            <p:nvPr/>
          </p:nvSpPr>
          <p:spPr>
            <a:xfrm>
              <a:off x="4831475" y="4136025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697075" y="3907525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566025" y="3675675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434975" y="3447175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300575" y="3218700"/>
              <a:ext cx="1078650" cy="1065175"/>
            </a:xfrm>
            <a:custGeom>
              <a:rect b="b" l="l" r="r" t="t"/>
              <a:pathLst>
                <a:path extrusionOk="0" h="42607" w="43146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169525" y="2990200"/>
              <a:ext cx="1307149" cy="1293675"/>
            </a:xfrm>
            <a:custGeom>
              <a:rect b="b" l="l" r="r" t="t"/>
              <a:pathLst>
                <a:path extrusionOk="0" h="51747" w="52286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088875" y="2822200"/>
              <a:ext cx="1481875" cy="1461675"/>
            </a:xfrm>
            <a:custGeom>
              <a:rect b="b" l="l" r="r" t="t"/>
              <a:pathLst>
                <a:path extrusionOk="0" h="58467" w="59275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102325" y="2761700"/>
              <a:ext cx="1565875" cy="1522175"/>
            </a:xfrm>
            <a:custGeom>
              <a:rect b="b" l="l" r="r" t="t"/>
              <a:pathLst>
                <a:path extrusionOk="0" h="60887" w="62635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39275" y="2697875"/>
              <a:ext cx="1626375" cy="1586000"/>
            </a:xfrm>
            <a:custGeom>
              <a:rect b="b" l="l" r="r" t="t"/>
              <a:pathLst>
                <a:path extrusionOk="0" h="63440" w="65055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72900" y="2637375"/>
              <a:ext cx="1690175" cy="1646500"/>
            </a:xfrm>
            <a:custGeom>
              <a:rect b="b" l="l" r="r" t="t"/>
              <a:pathLst>
                <a:path extrusionOk="0" h="65860" w="67607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209850" y="2576900"/>
              <a:ext cx="1750675" cy="1706975"/>
            </a:xfrm>
            <a:custGeom>
              <a:rect b="b" l="l" r="r" t="t"/>
              <a:pathLst>
                <a:path extrusionOk="0" h="68279" w="70027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243451" y="2513049"/>
              <a:ext cx="1814525" cy="1770826"/>
            </a:xfrm>
            <a:custGeom>
              <a:rect b="b" l="l" r="r" t="t"/>
              <a:pathLst>
                <a:path extrusionOk="0" h="70833" w="72581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280425" y="2452575"/>
              <a:ext cx="1875000" cy="1831300"/>
            </a:xfrm>
            <a:custGeom>
              <a:rect b="b" l="l" r="r" t="t"/>
              <a:pathLst>
                <a:path extrusionOk="0" h="73252" w="7500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314025" y="2392100"/>
              <a:ext cx="1935475" cy="1891775"/>
            </a:xfrm>
            <a:custGeom>
              <a:rect b="b" l="l" r="r" t="t"/>
              <a:pathLst>
                <a:path extrusionOk="0" h="75671" w="77419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350975" y="2328250"/>
              <a:ext cx="1995975" cy="1955625"/>
            </a:xfrm>
            <a:custGeom>
              <a:rect b="b" l="l" r="r" t="t"/>
              <a:pathLst>
                <a:path extrusionOk="0" h="78225" w="79839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384575" y="2267775"/>
              <a:ext cx="2059825" cy="2016100"/>
            </a:xfrm>
            <a:custGeom>
              <a:rect b="b" l="l" r="r" t="t"/>
              <a:pathLst>
                <a:path extrusionOk="0" h="80644" w="82393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421550" y="2207275"/>
              <a:ext cx="2120300" cy="2076600"/>
            </a:xfrm>
            <a:custGeom>
              <a:rect b="b" l="l" r="r" t="t"/>
              <a:pathLst>
                <a:path extrusionOk="0" h="83064" w="84812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58500" y="2146800"/>
              <a:ext cx="2130375" cy="2137075"/>
            </a:xfrm>
            <a:custGeom>
              <a:rect b="b" l="l" r="r" t="t"/>
              <a:pathLst>
                <a:path extrusionOk="0" h="85483" w="85215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492100" y="2082948"/>
              <a:ext cx="2133749" cy="2163976"/>
            </a:xfrm>
            <a:custGeom>
              <a:rect b="b" l="l" r="r" t="t"/>
              <a:pathLst>
                <a:path extrusionOk="0" h="86559" w="8535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529075" y="2022475"/>
              <a:ext cx="2130375" cy="2163975"/>
            </a:xfrm>
            <a:custGeom>
              <a:rect b="b" l="l" r="r" t="t"/>
              <a:pathLst>
                <a:path extrusionOk="0" h="86559" w="85215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562675" y="1962000"/>
              <a:ext cx="2133725" cy="2160600"/>
            </a:xfrm>
            <a:custGeom>
              <a:rect b="b" l="l" r="r" t="t"/>
              <a:pathLst>
                <a:path extrusionOk="0" h="86424" w="85349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599625" y="1898150"/>
              <a:ext cx="2130375" cy="2163975"/>
            </a:xfrm>
            <a:custGeom>
              <a:rect b="b" l="l" r="r" t="t"/>
              <a:pathLst>
                <a:path extrusionOk="0" h="86559" w="85215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633226" y="1837676"/>
              <a:ext cx="2133749" cy="2163949"/>
            </a:xfrm>
            <a:custGeom>
              <a:rect b="b" l="l" r="r" t="t"/>
              <a:pathLst>
                <a:path extrusionOk="0" h="86558" w="8535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670201" y="1777174"/>
              <a:ext cx="2130376" cy="2160625"/>
            </a:xfrm>
            <a:custGeom>
              <a:rect b="b" l="l" r="r" t="t"/>
              <a:pathLst>
                <a:path extrusionOk="0" h="86425" w="85215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707150" y="1713351"/>
              <a:ext cx="2130374" cy="2163949"/>
            </a:xfrm>
            <a:custGeom>
              <a:rect b="b" l="l" r="r" t="t"/>
              <a:pathLst>
                <a:path extrusionOk="0" h="86558" w="85215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749281" y="1653713"/>
              <a:ext cx="2130400" cy="2163976"/>
            </a:xfrm>
            <a:custGeom>
              <a:rect b="b" l="l" r="r" t="t"/>
              <a:pathLst>
                <a:path extrusionOk="0" h="86559" w="85216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777725" y="1592374"/>
              <a:ext cx="2130374" cy="2160601"/>
            </a:xfrm>
            <a:custGeom>
              <a:rect b="b" l="l" r="r" t="t"/>
              <a:pathLst>
                <a:path extrusionOk="0" h="86424" w="85215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811325" y="1531900"/>
              <a:ext cx="2133750" cy="2160600"/>
            </a:xfrm>
            <a:custGeom>
              <a:rect b="b" l="l" r="r" t="t"/>
              <a:pathLst>
                <a:path extrusionOk="0" h="86424" w="8535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848275" y="1468050"/>
              <a:ext cx="2130400" cy="2163975"/>
            </a:xfrm>
            <a:custGeom>
              <a:rect b="b" l="l" r="r" t="t"/>
              <a:pathLst>
                <a:path extrusionOk="0" h="86559" w="85216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881875" y="1431100"/>
              <a:ext cx="2133750" cy="2140425"/>
            </a:xfrm>
            <a:custGeom>
              <a:rect b="b" l="l" r="r" t="t"/>
              <a:pathLst>
                <a:path extrusionOk="0" h="85617" w="8535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928925" y="1431100"/>
              <a:ext cx="2120301" cy="2076600"/>
            </a:xfrm>
            <a:custGeom>
              <a:rect b="b" l="l" r="r" t="t"/>
              <a:pathLst>
                <a:path extrusionOk="0" h="83064" w="84812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026374" y="1431100"/>
              <a:ext cx="2059825" cy="2016100"/>
            </a:xfrm>
            <a:custGeom>
              <a:rect b="b" l="l" r="r" t="t"/>
              <a:pathLst>
                <a:path extrusionOk="0" h="80644" w="82393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123825" y="1431100"/>
              <a:ext cx="1995974" cy="1955624"/>
            </a:xfrm>
            <a:custGeom>
              <a:rect b="b" l="l" r="r" t="t"/>
              <a:pathLst>
                <a:path extrusionOk="0" h="78225" w="79839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221275" y="1431100"/>
              <a:ext cx="1935475" cy="1891775"/>
            </a:xfrm>
            <a:custGeom>
              <a:rect b="b" l="l" r="r" t="t"/>
              <a:pathLst>
                <a:path extrusionOk="0" h="75671" w="77419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318700" y="1431100"/>
              <a:ext cx="1875025" cy="1831300"/>
            </a:xfrm>
            <a:custGeom>
              <a:rect b="b" l="l" r="r" t="t"/>
              <a:pathLst>
                <a:path extrusionOk="0" h="73252" w="75001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416150" y="1431100"/>
              <a:ext cx="1811175" cy="1770825"/>
            </a:xfrm>
            <a:custGeom>
              <a:rect b="b" l="l" r="r" t="t"/>
              <a:pathLst>
                <a:path extrusionOk="0" h="70833" w="72447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510250" y="1431100"/>
              <a:ext cx="1754025" cy="1706975"/>
            </a:xfrm>
            <a:custGeom>
              <a:rect b="b" l="l" r="r" t="t"/>
              <a:pathLst>
                <a:path extrusionOk="0" h="68279" w="70161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607675" y="1431100"/>
              <a:ext cx="1690200" cy="1646500"/>
            </a:xfrm>
            <a:custGeom>
              <a:rect b="b" l="l" r="r" t="t"/>
              <a:pathLst>
                <a:path extrusionOk="0" h="65860" w="67608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705125" y="1431100"/>
              <a:ext cx="1629724" cy="1586001"/>
            </a:xfrm>
            <a:custGeom>
              <a:rect b="b" l="l" r="r" t="t"/>
              <a:pathLst>
                <a:path extrusionOk="0" h="63440" w="65189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802575" y="1431100"/>
              <a:ext cx="1565875" cy="1525525"/>
            </a:xfrm>
            <a:custGeom>
              <a:rect b="b" l="l" r="r" t="t"/>
              <a:pathLst>
                <a:path extrusionOk="0" h="61021" w="62635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900025" y="1431100"/>
              <a:ext cx="1481850" cy="1461675"/>
            </a:xfrm>
            <a:custGeom>
              <a:rect b="b" l="l" r="r" t="t"/>
              <a:pathLst>
                <a:path extrusionOk="0" h="58467" w="59274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997475" y="1431100"/>
              <a:ext cx="1307125" cy="1297025"/>
            </a:xfrm>
            <a:custGeom>
              <a:rect b="b" l="l" r="r" t="t"/>
              <a:pathLst>
                <a:path extrusionOk="0" h="51881" w="52285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094900" y="1431100"/>
              <a:ext cx="1075300" cy="1065175"/>
            </a:xfrm>
            <a:custGeom>
              <a:rect b="b" l="l" r="r" t="t"/>
              <a:pathLst>
                <a:path extrusionOk="0" h="42607" w="43012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189000" y="1431100"/>
              <a:ext cx="850150" cy="836700"/>
            </a:xfrm>
            <a:custGeom>
              <a:rect b="b" l="l" r="r" t="t"/>
              <a:pathLst>
                <a:path extrusionOk="0" h="33468" w="34006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286450" y="1431100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383900" y="1431100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481325" y="1431100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2"/>
          <p:cNvSpPr/>
          <p:nvPr/>
        </p:nvSpPr>
        <p:spPr>
          <a:xfrm flipH="1" rot="10800000">
            <a:off x="2809875" y="-172875"/>
            <a:ext cx="1111500" cy="962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2"/>
          <p:cNvSpPr/>
          <p:nvPr/>
        </p:nvSpPr>
        <p:spPr>
          <a:xfrm flipH="1" rot="10800000">
            <a:off x="3602723" y="1360109"/>
            <a:ext cx="493800" cy="427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"/>
          <p:cNvSpPr/>
          <p:nvPr/>
        </p:nvSpPr>
        <p:spPr>
          <a:xfrm flipH="1" rot="10800000">
            <a:off x="5278915" y="855279"/>
            <a:ext cx="944700" cy="818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"/>
          <p:cNvSpPr/>
          <p:nvPr/>
        </p:nvSpPr>
        <p:spPr>
          <a:xfrm flipH="1" rot="10800000">
            <a:off x="5365799" y="352324"/>
            <a:ext cx="493800" cy="4272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2"/>
          <p:cNvGrpSpPr/>
          <p:nvPr/>
        </p:nvGrpSpPr>
        <p:grpSpPr>
          <a:xfrm flipH="1" rot="10800000">
            <a:off x="3920312" y="3981676"/>
            <a:ext cx="1303377" cy="1127987"/>
            <a:chOff x="238125" y="1431100"/>
            <a:chExt cx="3296350" cy="2852775"/>
          </a:xfrm>
        </p:grpSpPr>
        <p:sp>
          <p:nvSpPr>
            <p:cNvPr id="64" name="Google Shape;64;p2"/>
            <p:cNvSpPr/>
            <p:nvPr/>
          </p:nvSpPr>
          <p:spPr>
            <a:xfrm>
              <a:off x="980725" y="4136025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849675" y="3907525"/>
              <a:ext cx="386425" cy="376350"/>
            </a:xfrm>
            <a:custGeom>
              <a:rect b="b" l="l" r="r" t="t"/>
              <a:pathLst>
                <a:path extrusionOk="0" h="15054" w="15457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715250" y="3675675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84200" y="3447175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449800" y="3218700"/>
              <a:ext cx="1078650" cy="1065175"/>
            </a:xfrm>
            <a:custGeom>
              <a:rect b="b" l="l" r="r" t="t"/>
              <a:pathLst>
                <a:path extrusionOk="0" h="42607" w="43146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18750" y="2990200"/>
              <a:ext cx="1307150" cy="1293675"/>
            </a:xfrm>
            <a:custGeom>
              <a:rect b="b" l="l" r="r" t="t"/>
              <a:pathLst>
                <a:path extrusionOk="0" h="51747" w="52286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286500" y="396465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38125" y="2822200"/>
              <a:ext cx="924075" cy="1008075"/>
            </a:xfrm>
            <a:custGeom>
              <a:rect b="b" l="l" r="r" t="t"/>
              <a:pathLst>
                <a:path extrusionOk="0" h="40323" w="36963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38392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251550" y="2761700"/>
              <a:ext cx="779600" cy="840075"/>
            </a:xfrm>
            <a:custGeom>
              <a:rect b="b" l="l" r="r" t="t"/>
              <a:pathLst>
                <a:path extrusionOk="0" h="33603" w="31184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8525" y="2697875"/>
              <a:ext cx="608200" cy="675400"/>
            </a:xfrm>
            <a:custGeom>
              <a:rect b="b" l="l" r="r" t="t"/>
              <a:pathLst>
                <a:path extrusionOk="0" h="27016" w="24328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48137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57882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22125" y="2637375"/>
              <a:ext cx="443550" cy="504050"/>
            </a:xfrm>
            <a:custGeom>
              <a:rect b="b" l="l" r="r" t="t"/>
              <a:pathLst>
                <a:path extrusionOk="0" h="20162" w="17742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59075" y="2576900"/>
              <a:ext cx="275575" cy="336050"/>
            </a:xfrm>
            <a:custGeom>
              <a:rect b="b" l="l" r="r" t="t"/>
              <a:pathLst>
                <a:path extrusionOk="0" h="13442" w="11023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676275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92675" y="2513050"/>
              <a:ext cx="275575" cy="309175"/>
            </a:xfrm>
            <a:custGeom>
              <a:rect b="b" l="l" r="r" t="t"/>
              <a:pathLst>
                <a:path extrusionOk="0" h="12367" w="11023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773725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29650" y="24525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871150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965250" y="396465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466600" y="2392100"/>
              <a:ext cx="272200" cy="305800"/>
            </a:xfrm>
            <a:custGeom>
              <a:rect b="b" l="l" r="r" t="t"/>
              <a:pathLst>
                <a:path extrusionOk="0" h="12232" w="10888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062700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00200" y="23282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37175" y="22677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160150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70775" y="22072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225757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355025" y="3964650"/>
              <a:ext cx="383100" cy="319225"/>
            </a:xfrm>
            <a:custGeom>
              <a:rect b="b" l="l" r="r" t="t"/>
              <a:pathLst>
                <a:path extrusionOk="0" h="12769" w="15324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07725" y="21468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452475" y="3941125"/>
              <a:ext cx="322600" cy="305800"/>
            </a:xfrm>
            <a:custGeom>
              <a:rect b="b" l="l" r="r" t="t"/>
              <a:pathLst>
                <a:path extrusionOk="0" h="12232" w="12904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41325" y="208295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78300" y="20224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2533125" y="3877275"/>
              <a:ext cx="275550" cy="309175"/>
            </a:xfrm>
            <a:custGeom>
              <a:rect b="b" l="l" r="r" t="t"/>
              <a:pathLst>
                <a:path extrusionOk="0" h="12367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2570075" y="38168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711900" y="196200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603675" y="3756325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748850" y="18981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640650" y="36924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85825" y="18376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677600" y="36320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19425" y="17771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711200" y="35715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856375" y="17133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890000" y="165285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748175" y="351102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781775" y="34471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926950" y="15923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960550" y="153190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818725" y="33867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997525" y="1468050"/>
              <a:ext cx="322600" cy="305800"/>
            </a:xfrm>
            <a:custGeom>
              <a:rect b="b" l="l" r="r" t="t"/>
              <a:pathLst>
                <a:path extrusionOk="0" h="12232" w="12904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2852325" y="3326225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034475" y="1431100"/>
              <a:ext cx="383075" cy="319225"/>
            </a:xfrm>
            <a:custGeom>
              <a:rect b="b" l="l" r="r" t="t"/>
              <a:pathLst>
                <a:path extrusionOk="0" h="12769" w="15323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889300" y="32623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07815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926250" y="3201900"/>
              <a:ext cx="272200" cy="305800"/>
            </a:xfrm>
            <a:custGeom>
              <a:rect b="b" l="l" r="r" t="t"/>
              <a:pathLst>
                <a:path extrusionOk="0" h="12232" w="10888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17560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2959850" y="31414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2996825" y="30775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7305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370500" y="143110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030425" y="30170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467950" y="143110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067375" y="29566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56537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101000" y="289612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137950" y="2802025"/>
              <a:ext cx="275550" cy="336050"/>
            </a:xfrm>
            <a:custGeom>
              <a:rect b="b" l="l" r="r" t="t"/>
              <a:pathLst>
                <a:path extrusionOk="0" h="13442" w="11022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66282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006900" y="2573550"/>
              <a:ext cx="440200" cy="504050"/>
            </a:xfrm>
            <a:custGeom>
              <a:rect b="b" l="l" r="r" t="t"/>
              <a:pathLst>
                <a:path extrusionOk="0" h="20162" w="17608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76027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85435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2872500" y="2345050"/>
              <a:ext cx="611575" cy="672050"/>
            </a:xfrm>
            <a:custGeom>
              <a:rect b="b" l="l" r="r" t="t"/>
              <a:pathLst>
                <a:path extrusionOk="0" h="26882" w="24463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2741450" y="2113200"/>
              <a:ext cx="779575" cy="843425"/>
            </a:xfrm>
            <a:custGeom>
              <a:rect b="b" l="l" r="r" t="t"/>
              <a:pathLst>
                <a:path extrusionOk="0" h="33737" w="31183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95180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204925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2610400" y="1884700"/>
              <a:ext cx="924075" cy="1008075"/>
            </a:xfrm>
            <a:custGeom>
              <a:rect b="b" l="l" r="r" t="t"/>
              <a:pathLst>
                <a:path extrusionOk="0" h="40323" w="36963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2146700" y="1431100"/>
              <a:ext cx="1307125" cy="1297025"/>
            </a:xfrm>
            <a:custGeom>
              <a:rect b="b" l="l" r="r" t="t"/>
              <a:pathLst>
                <a:path extrusionOk="0" h="51881" w="52285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2244150" y="1431100"/>
              <a:ext cx="1075275" cy="1065175"/>
            </a:xfrm>
            <a:custGeom>
              <a:rect b="b" l="l" r="r" t="t"/>
              <a:pathLst>
                <a:path extrusionOk="0" h="42607" w="43011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2341575" y="1431100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2439025" y="1431100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2533125" y="1431100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2630575" y="1431100"/>
              <a:ext cx="161300" cy="147850"/>
            </a:xfrm>
            <a:custGeom>
              <a:rect b="b" l="l" r="r" t="t"/>
              <a:pathLst>
                <a:path extrusionOk="0" h="5914" w="6452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" name="Google Shape;146;p2"/>
          <p:cNvSpPr/>
          <p:nvPr/>
        </p:nvSpPr>
        <p:spPr>
          <a:xfrm flipH="1" rot="10800000">
            <a:off x="5010533" y="4576648"/>
            <a:ext cx="1032900" cy="8946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"/>
          <p:cNvSpPr/>
          <p:nvPr/>
        </p:nvSpPr>
        <p:spPr>
          <a:xfrm flipH="1" rot="10800000">
            <a:off x="5133679" y="4056450"/>
            <a:ext cx="540000" cy="4674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"/>
          <p:cNvSpPr/>
          <p:nvPr/>
        </p:nvSpPr>
        <p:spPr>
          <a:xfrm flipH="1" rot="10800000">
            <a:off x="3101709" y="3629719"/>
            <a:ext cx="1032900" cy="8940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"/>
          <p:cNvSpPr/>
          <p:nvPr/>
        </p:nvSpPr>
        <p:spPr>
          <a:xfrm flipH="1" rot="10800000">
            <a:off x="3530384" y="4576662"/>
            <a:ext cx="452100" cy="3912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"/>
          <p:cNvSpPr/>
          <p:nvPr/>
        </p:nvSpPr>
        <p:spPr>
          <a:xfrm>
            <a:off x="5370705" y="4867761"/>
            <a:ext cx="312503" cy="312484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1" name="Google Shape;151;p2"/>
          <p:cNvGrpSpPr/>
          <p:nvPr/>
        </p:nvGrpSpPr>
        <p:grpSpPr>
          <a:xfrm>
            <a:off x="5772008" y="4056440"/>
            <a:ext cx="573943" cy="550550"/>
            <a:chOff x="5241175" y="4959100"/>
            <a:chExt cx="539775" cy="517775"/>
          </a:xfrm>
        </p:grpSpPr>
        <p:sp>
          <p:nvSpPr>
            <p:cNvPr id="152" name="Google Shape;152;p2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8" name="Google Shape;15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2953" y="3816415"/>
            <a:ext cx="539550" cy="5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3260" y="957361"/>
            <a:ext cx="597802" cy="597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"/>
          <p:cNvPicPr preferRelativeResize="0"/>
          <p:nvPr/>
        </p:nvPicPr>
        <p:blipFill rotWithShape="1">
          <a:blip r:embed="rId5">
            <a:alphaModFix/>
          </a:blip>
          <a:srcRect b="31032" l="0" r="0" t="0"/>
          <a:stretch/>
        </p:blipFill>
        <p:spPr>
          <a:xfrm>
            <a:off x="4057071" y="153939"/>
            <a:ext cx="1074505" cy="12126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" name="Google Shape;161;p2"/>
          <p:cNvGrpSpPr/>
          <p:nvPr/>
        </p:nvGrpSpPr>
        <p:grpSpPr>
          <a:xfrm>
            <a:off x="4442184" y="4326083"/>
            <a:ext cx="247469" cy="392302"/>
            <a:chOff x="6718575" y="2318625"/>
            <a:chExt cx="256950" cy="407375"/>
          </a:xfrm>
        </p:grpSpPr>
        <p:sp>
          <p:nvSpPr>
            <p:cNvPr id="162" name="Google Shape;162;p2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49363" y="-36311"/>
            <a:ext cx="518175" cy="51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880" y="1217877"/>
            <a:ext cx="378505" cy="39449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174" name="Google Shape;174;p3"/>
          <p:cNvSpPr txBox="1"/>
          <p:nvPr>
            <p:ph idx="1" type="body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grpSp>
        <p:nvGrpSpPr>
          <p:cNvPr id="175" name="Google Shape;175;p3"/>
          <p:cNvGrpSpPr/>
          <p:nvPr/>
        </p:nvGrpSpPr>
        <p:grpSpPr>
          <a:xfrm flipH="1" rot="10800000">
            <a:off x="411207" y="245768"/>
            <a:ext cx="1322798" cy="1145960"/>
            <a:chOff x="4088875" y="1431100"/>
            <a:chExt cx="3293000" cy="2852775"/>
          </a:xfrm>
        </p:grpSpPr>
        <p:sp>
          <p:nvSpPr>
            <p:cNvPr id="176" name="Google Shape;176;p3"/>
            <p:cNvSpPr/>
            <p:nvPr/>
          </p:nvSpPr>
          <p:spPr>
            <a:xfrm>
              <a:off x="4831475" y="4136025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4697075" y="3907525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4566025" y="3675675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4434975" y="3447175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4300575" y="3218700"/>
              <a:ext cx="1078650" cy="1065175"/>
            </a:xfrm>
            <a:custGeom>
              <a:rect b="b" l="l" r="r" t="t"/>
              <a:pathLst>
                <a:path extrusionOk="0" h="42607" w="43146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4169525" y="2990200"/>
              <a:ext cx="1307150" cy="1293675"/>
            </a:xfrm>
            <a:custGeom>
              <a:rect b="b" l="l" r="r" t="t"/>
              <a:pathLst>
                <a:path extrusionOk="0" h="51747" w="52286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4088875" y="2822200"/>
              <a:ext cx="1481875" cy="1461675"/>
            </a:xfrm>
            <a:custGeom>
              <a:rect b="b" l="l" r="r" t="t"/>
              <a:pathLst>
                <a:path extrusionOk="0" h="58467" w="59275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4102325" y="2761700"/>
              <a:ext cx="1565875" cy="1522175"/>
            </a:xfrm>
            <a:custGeom>
              <a:rect b="b" l="l" r="r" t="t"/>
              <a:pathLst>
                <a:path extrusionOk="0" h="60887" w="62635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4139275" y="2697875"/>
              <a:ext cx="1626375" cy="1586000"/>
            </a:xfrm>
            <a:custGeom>
              <a:rect b="b" l="l" r="r" t="t"/>
              <a:pathLst>
                <a:path extrusionOk="0" h="63440" w="65055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4172900" y="2637375"/>
              <a:ext cx="1690175" cy="1646500"/>
            </a:xfrm>
            <a:custGeom>
              <a:rect b="b" l="l" r="r" t="t"/>
              <a:pathLst>
                <a:path extrusionOk="0" h="65860" w="67607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4209850" y="2576900"/>
              <a:ext cx="1750675" cy="1706975"/>
            </a:xfrm>
            <a:custGeom>
              <a:rect b="b" l="l" r="r" t="t"/>
              <a:pathLst>
                <a:path extrusionOk="0" h="68279" w="70027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4243450" y="2513050"/>
              <a:ext cx="1814525" cy="1770825"/>
            </a:xfrm>
            <a:custGeom>
              <a:rect b="b" l="l" r="r" t="t"/>
              <a:pathLst>
                <a:path extrusionOk="0" h="70833" w="72581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4280425" y="2452575"/>
              <a:ext cx="1875000" cy="1831300"/>
            </a:xfrm>
            <a:custGeom>
              <a:rect b="b" l="l" r="r" t="t"/>
              <a:pathLst>
                <a:path extrusionOk="0" h="73252" w="7500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4314025" y="2392100"/>
              <a:ext cx="1935475" cy="1891775"/>
            </a:xfrm>
            <a:custGeom>
              <a:rect b="b" l="l" r="r" t="t"/>
              <a:pathLst>
                <a:path extrusionOk="0" h="75671" w="77419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4350975" y="2328250"/>
              <a:ext cx="1995975" cy="1955625"/>
            </a:xfrm>
            <a:custGeom>
              <a:rect b="b" l="l" r="r" t="t"/>
              <a:pathLst>
                <a:path extrusionOk="0" h="78225" w="79839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4384575" y="2267775"/>
              <a:ext cx="2059825" cy="2016100"/>
            </a:xfrm>
            <a:custGeom>
              <a:rect b="b" l="l" r="r" t="t"/>
              <a:pathLst>
                <a:path extrusionOk="0" h="80644" w="82393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4421550" y="2207275"/>
              <a:ext cx="2120300" cy="2076600"/>
            </a:xfrm>
            <a:custGeom>
              <a:rect b="b" l="l" r="r" t="t"/>
              <a:pathLst>
                <a:path extrusionOk="0" h="83064" w="84812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4458500" y="2146800"/>
              <a:ext cx="2130375" cy="2137075"/>
            </a:xfrm>
            <a:custGeom>
              <a:rect b="b" l="l" r="r" t="t"/>
              <a:pathLst>
                <a:path extrusionOk="0" h="85483" w="85215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4492100" y="2082950"/>
              <a:ext cx="2133750" cy="2163975"/>
            </a:xfrm>
            <a:custGeom>
              <a:rect b="b" l="l" r="r" t="t"/>
              <a:pathLst>
                <a:path extrusionOk="0" h="86559" w="8535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4529075" y="2022475"/>
              <a:ext cx="2130375" cy="2163975"/>
            </a:xfrm>
            <a:custGeom>
              <a:rect b="b" l="l" r="r" t="t"/>
              <a:pathLst>
                <a:path extrusionOk="0" h="86559" w="85215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4562675" y="1962000"/>
              <a:ext cx="2133725" cy="2160600"/>
            </a:xfrm>
            <a:custGeom>
              <a:rect b="b" l="l" r="r" t="t"/>
              <a:pathLst>
                <a:path extrusionOk="0" h="86424" w="85349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4599625" y="1898150"/>
              <a:ext cx="2130375" cy="2163975"/>
            </a:xfrm>
            <a:custGeom>
              <a:rect b="b" l="l" r="r" t="t"/>
              <a:pathLst>
                <a:path extrusionOk="0" h="86559" w="85215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4633225" y="1837675"/>
              <a:ext cx="2133750" cy="2163950"/>
            </a:xfrm>
            <a:custGeom>
              <a:rect b="b" l="l" r="r" t="t"/>
              <a:pathLst>
                <a:path extrusionOk="0" h="86558" w="8535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4670200" y="1777175"/>
              <a:ext cx="2130375" cy="2160625"/>
            </a:xfrm>
            <a:custGeom>
              <a:rect b="b" l="l" r="r" t="t"/>
              <a:pathLst>
                <a:path extrusionOk="0" h="86425" w="85215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4707150" y="1713350"/>
              <a:ext cx="2130375" cy="2163950"/>
            </a:xfrm>
            <a:custGeom>
              <a:rect b="b" l="l" r="r" t="t"/>
              <a:pathLst>
                <a:path extrusionOk="0" h="86558" w="85215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4740750" y="1652850"/>
              <a:ext cx="2130400" cy="2163975"/>
            </a:xfrm>
            <a:custGeom>
              <a:rect b="b" l="l" r="r" t="t"/>
              <a:pathLst>
                <a:path extrusionOk="0" h="86559" w="85216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4777725" y="1592375"/>
              <a:ext cx="2130375" cy="2160600"/>
            </a:xfrm>
            <a:custGeom>
              <a:rect b="b" l="l" r="r" t="t"/>
              <a:pathLst>
                <a:path extrusionOk="0" h="86424" w="85215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4811325" y="1531900"/>
              <a:ext cx="2133750" cy="2160600"/>
            </a:xfrm>
            <a:custGeom>
              <a:rect b="b" l="l" r="r" t="t"/>
              <a:pathLst>
                <a:path extrusionOk="0" h="86424" w="8535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4848275" y="1468050"/>
              <a:ext cx="2130400" cy="2163975"/>
            </a:xfrm>
            <a:custGeom>
              <a:rect b="b" l="l" r="r" t="t"/>
              <a:pathLst>
                <a:path extrusionOk="0" h="86559" w="85216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4881875" y="1431100"/>
              <a:ext cx="2133750" cy="2140425"/>
            </a:xfrm>
            <a:custGeom>
              <a:rect b="b" l="l" r="r" t="t"/>
              <a:pathLst>
                <a:path extrusionOk="0" h="85617" w="8535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4928925" y="1431100"/>
              <a:ext cx="2120300" cy="2076600"/>
            </a:xfrm>
            <a:custGeom>
              <a:rect b="b" l="l" r="r" t="t"/>
              <a:pathLst>
                <a:path extrusionOk="0" h="83064" w="84812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5026375" y="1431100"/>
              <a:ext cx="2059825" cy="2016100"/>
            </a:xfrm>
            <a:custGeom>
              <a:rect b="b" l="l" r="r" t="t"/>
              <a:pathLst>
                <a:path extrusionOk="0" h="80644" w="82393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5123825" y="1431100"/>
              <a:ext cx="1995975" cy="1955625"/>
            </a:xfrm>
            <a:custGeom>
              <a:rect b="b" l="l" r="r" t="t"/>
              <a:pathLst>
                <a:path extrusionOk="0" h="78225" w="79839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5221275" y="1431100"/>
              <a:ext cx="1935475" cy="1891775"/>
            </a:xfrm>
            <a:custGeom>
              <a:rect b="b" l="l" r="r" t="t"/>
              <a:pathLst>
                <a:path extrusionOk="0" h="75671" w="77419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5318700" y="1431100"/>
              <a:ext cx="1875025" cy="1831300"/>
            </a:xfrm>
            <a:custGeom>
              <a:rect b="b" l="l" r="r" t="t"/>
              <a:pathLst>
                <a:path extrusionOk="0" h="73252" w="75001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5416150" y="1431100"/>
              <a:ext cx="1811175" cy="1770825"/>
            </a:xfrm>
            <a:custGeom>
              <a:rect b="b" l="l" r="r" t="t"/>
              <a:pathLst>
                <a:path extrusionOk="0" h="70833" w="72447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5510250" y="1431100"/>
              <a:ext cx="1754025" cy="1706975"/>
            </a:xfrm>
            <a:custGeom>
              <a:rect b="b" l="l" r="r" t="t"/>
              <a:pathLst>
                <a:path extrusionOk="0" h="68279" w="70161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5607675" y="1431100"/>
              <a:ext cx="1690200" cy="1646500"/>
            </a:xfrm>
            <a:custGeom>
              <a:rect b="b" l="l" r="r" t="t"/>
              <a:pathLst>
                <a:path extrusionOk="0" h="65860" w="67608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5705125" y="1431100"/>
              <a:ext cx="1629725" cy="1586000"/>
            </a:xfrm>
            <a:custGeom>
              <a:rect b="b" l="l" r="r" t="t"/>
              <a:pathLst>
                <a:path extrusionOk="0" h="63440" w="65189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5802575" y="1431100"/>
              <a:ext cx="1565875" cy="1525525"/>
            </a:xfrm>
            <a:custGeom>
              <a:rect b="b" l="l" r="r" t="t"/>
              <a:pathLst>
                <a:path extrusionOk="0" h="61021" w="62635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5900025" y="1431100"/>
              <a:ext cx="1481850" cy="1461675"/>
            </a:xfrm>
            <a:custGeom>
              <a:rect b="b" l="l" r="r" t="t"/>
              <a:pathLst>
                <a:path extrusionOk="0" h="58467" w="59274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5997475" y="1431100"/>
              <a:ext cx="1307125" cy="1297025"/>
            </a:xfrm>
            <a:custGeom>
              <a:rect b="b" l="l" r="r" t="t"/>
              <a:pathLst>
                <a:path extrusionOk="0" h="51881" w="52285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6094900" y="1431100"/>
              <a:ext cx="1075300" cy="1065175"/>
            </a:xfrm>
            <a:custGeom>
              <a:rect b="b" l="l" r="r" t="t"/>
              <a:pathLst>
                <a:path extrusionOk="0" h="42607" w="43012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6189000" y="1431100"/>
              <a:ext cx="850150" cy="836700"/>
            </a:xfrm>
            <a:custGeom>
              <a:rect b="b" l="l" r="r" t="t"/>
              <a:pathLst>
                <a:path extrusionOk="0" h="33468" w="34006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6286450" y="1431100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6383900" y="1431100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6481325" y="1431100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3" name="Google Shape;223;p3"/>
          <p:cNvGrpSpPr/>
          <p:nvPr/>
        </p:nvGrpSpPr>
        <p:grpSpPr>
          <a:xfrm flipH="1" rot="10800000">
            <a:off x="7663687" y="3682712"/>
            <a:ext cx="1034724" cy="895486"/>
            <a:chOff x="238125" y="1431100"/>
            <a:chExt cx="3296350" cy="2852775"/>
          </a:xfrm>
        </p:grpSpPr>
        <p:sp>
          <p:nvSpPr>
            <p:cNvPr id="224" name="Google Shape;224;p3"/>
            <p:cNvSpPr/>
            <p:nvPr/>
          </p:nvSpPr>
          <p:spPr>
            <a:xfrm>
              <a:off x="980725" y="4136025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849675" y="3907525"/>
              <a:ext cx="386425" cy="376350"/>
            </a:xfrm>
            <a:custGeom>
              <a:rect b="b" l="l" r="r" t="t"/>
              <a:pathLst>
                <a:path extrusionOk="0" h="15054" w="15457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715250" y="3675675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584200" y="3447175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449800" y="3218700"/>
              <a:ext cx="1078650" cy="1065175"/>
            </a:xfrm>
            <a:custGeom>
              <a:rect b="b" l="l" r="r" t="t"/>
              <a:pathLst>
                <a:path extrusionOk="0" h="42607" w="43146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318750" y="2990200"/>
              <a:ext cx="1307150" cy="1293675"/>
            </a:xfrm>
            <a:custGeom>
              <a:rect b="b" l="l" r="r" t="t"/>
              <a:pathLst>
                <a:path extrusionOk="0" h="51747" w="52286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1286500" y="396465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238125" y="2822200"/>
              <a:ext cx="924075" cy="1008075"/>
            </a:xfrm>
            <a:custGeom>
              <a:rect b="b" l="l" r="r" t="t"/>
              <a:pathLst>
                <a:path extrusionOk="0" h="40323" w="36963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138392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251550" y="2761700"/>
              <a:ext cx="779600" cy="840075"/>
            </a:xfrm>
            <a:custGeom>
              <a:rect b="b" l="l" r="r" t="t"/>
              <a:pathLst>
                <a:path extrusionOk="0" h="33603" w="31184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288525" y="2697875"/>
              <a:ext cx="608200" cy="675400"/>
            </a:xfrm>
            <a:custGeom>
              <a:rect b="b" l="l" r="r" t="t"/>
              <a:pathLst>
                <a:path extrusionOk="0" h="27016" w="24328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148137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157882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322125" y="2637375"/>
              <a:ext cx="443550" cy="504050"/>
            </a:xfrm>
            <a:custGeom>
              <a:rect b="b" l="l" r="r" t="t"/>
              <a:pathLst>
                <a:path extrusionOk="0" h="20162" w="17742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359075" y="2576900"/>
              <a:ext cx="275575" cy="336050"/>
            </a:xfrm>
            <a:custGeom>
              <a:rect b="b" l="l" r="r" t="t"/>
              <a:pathLst>
                <a:path extrusionOk="0" h="13442" w="11023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1676275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392675" y="2513050"/>
              <a:ext cx="275575" cy="309175"/>
            </a:xfrm>
            <a:custGeom>
              <a:rect b="b" l="l" r="r" t="t"/>
              <a:pathLst>
                <a:path extrusionOk="0" h="12367" w="11023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1773725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429650" y="24525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1871150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1965250" y="396465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466600" y="2392100"/>
              <a:ext cx="272200" cy="305800"/>
            </a:xfrm>
            <a:custGeom>
              <a:rect b="b" l="l" r="r" t="t"/>
              <a:pathLst>
                <a:path extrusionOk="0" h="12232" w="10888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2062700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500200" y="23282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537175" y="22677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2160150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570775" y="22072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225757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2355025" y="3964650"/>
              <a:ext cx="383100" cy="319225"/>
            </a:xfrm>
            <a:custGeom>
              <a:rect b="b" l="l" r="r" t="t"/>
              <a:pathLst>
                <a:path extrusionOk="0" h="12769" w="15324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607725" y="21468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2452475" y="3941125"/>
              <a:ext cx="322600" cy="305800"/>
            </a:xfrm>
            <a:custGeom>
              <a:rect b="b" l="l" r="r" t="t"/>
              <a:pathLst>
                <a:path extrusionOk="0" h="12232" w="12904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641325" y="208295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678300" y="20224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2533125" y="3877275"/>
              <a:ext cx="275550" cy="309175"/>
            </a:xfrm>
            <a:custGeom>
              <a:rect b="b" l="l" r="r" t="t"/>
              <a:pathLst>
                <a:path extrusionOk="0" h="12367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2570075" y="38168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711900" y="196200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2603675" y="3756325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748850" y="18981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2640650" y="36924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785825" y="18376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2677600" y="36320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819425" y="17771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2711200" y="35715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856375" y="17133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890000" y="165285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2748175" y="351102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2781775" y="34471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926950" y="15923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960550" y="153190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2818725" y="33867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997525" y="1468050"/>
              <a:ext cx="322600" cy="305800"/>
            </a:xfrm>
            <a:custGeom>
              <a:rect b="b" l="l" r="r" t="t"/>
              <a:pathLst>
                <a:path extrusionOk="0" h="12232" w="12904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2852325" y="3326225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1034475" y="1431100"/>
              <a:ext cx="383075" cy="319225"/>
            </a:xfrm>
            <a:custGeom>
              <a:rect b="b" l="l" r="r" t="t"/>
              <a:pathLst>
                <a:path extrusionOk="0" h="12769" w="15323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2889300" y="32623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107815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2926250" y="3201900"/>
              <a:ext cx="272200" cy="305800"/>
            </a:xfrm>
            <a:custGeom>
              <a:rect b="b" l="l" r="r" t="t"/>
              <a:pathLst>
                <a:path extrusionOk="0" h="12232" w="10888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117560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2959850" y="31414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2996825" y="30775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127305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1370500" y="143110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3030425" y="30170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1467950" y="143110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3067375" y="29566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156537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3101000" y="289612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3137950" y="2802025"/>
              <a:ext cx="275550" cy="336050"/>
            </a:xfrm>
            <a:custGeom>
              <a:rect b="b" l="l" r="r" t="t"/>
              <a:pathLst>
                <a:path extrusionOk="0" h="13442" w="11022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166282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3006900" y="2573550"/>
              <a:ext cx="440200" cy="504050"/>
            </a:xfrm>
            <a:custGeom>
              <a:rect b="b" l="l" r="r" t="t"/>
              <a:pathLst>
                <a:path extrusionOk="0" h="20162" w="17608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176027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185435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2872500" y="2345050"/>
              <a:ext cx="611575" cy="672050"/>
            </a:xfrm>
            <a:custGeom>
              <a:rect b="b" l="l" r="r" t="t"/>
              <a:pathLst>
                <a:path extrusionOk="0" h="26882" w="24463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2741450" y="2113200"/>
              <a:ext cx="779575" cy="843425"/>
            </a:xfrm>
            <a:custGeom>
              <a:rect b="b" l="l" r="r" t="t"/>
              <a:pathLst>
                <a:path extrusionOk="0" h="33737" w="31183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195180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204925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2610400" y="1884700"/>
              <a:ext cx="924075" cy="1008075"/>
            </a:xfrm>
            <a:custGeom>
              <a:rect b="b" l="l" r="r" t="t"/>
              <a:pathLst>
                <a:path extrusionOk="0" h="40323" w="36963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2146700" y="1431100"/>
              <a:ext cx="1307125" cy="1297025"/>
            </a:xfrm>
            <a:custGeom>
              <a:rect b="b" l="l" r="r" t="t"/>
              <a:pathLst>
                <a:path extrusionOk="0" h="51881" w="52285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2244150" y="1431100"/>
              <a:ext cx="1075275" cy="1065175"/>
            </a:xfrm>
            <a:custGeom>
              <a:rect b="b" l="l" r="r" t="t"/>
              <a:pathLst>
                <a:path extrusionOk="0" h="42607" w="43011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2341575" y="1431100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2439025" y="1431100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2533125" y="1431100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2630575" y="1431100"/>
              <a:ext cx="161300" cy="147850"/>
            </a:xfrm>
            <a:custGeom>
              <a:rect b="b" l="l" r="r" t="t"/>
              <a:pathLst>
                <a:path extrusionOk="0" h="5914" w="6452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6" name="Google Shape;306;p3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3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3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3"/>
          <p:cNvSpPr/>
          <p:nvPr/>
        </p:nvSpPr>
        <p:spPr>
          <a:xfrm>
            <a:off x="8772688" y="446180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5" name="Google Shape;315;p3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316" name="Google Shape;316;p3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22" name="Google Shape;32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1207" y="3081195"/>
            <a:ext cx="410963" cy="410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"/>
          <p:cNvPicPr preferRelativeResize="0"/>
          <p:nvPr/>
        </p:nvPicPr>
        <p:blipFill rotWithShape="1">
          <a:blip r:embed="rId5">
            <a:alphaModFix/>
          </a:blip>
          <a:srcRect b="31032" l="0" r="0" t="0"/>
          <a:stretch/>
        </p:blipFill>
        <p:spPr>
          <a:xfrm>
            <a:off x="581516" y="270176"/>
            <a:ext cx="914859" cy="10324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4" name="Google Shape;324;p3"/>
          <p:cNvGrpSpPr/>
          <p:nvPr/>
        </p:nvGrpSpPr>
        <p:grpSpPr>
          <a:xfrm>
            <a:off x="7981129" y="3891669"/>
            <a:ext cx="342882" cy="350068"/>
            <a:chOff x="3951850" y="2985350"/>
            <a:chExt cx="407950" cy="416500"/>
          </a:xfrm>
        </p:grpSpPr>
        <p:sp>
          <p:nvSpPr>
            <p:cNvPr id="325" name="Google Shape;325;p3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9" name="Google Shape;329;p3"/>
          <p:cNvGrpSpPr/>
          <p:nvPr/>
        </p:nvGrpSpPr>
        <p:grpSpPr>
          <a:xfrm>
            <a:off x="8826078" y="3771310"/>
            <a:ext cx="247469" cy="392302"/>
            <a:chOff x="6718575" y="2318625"/>
            <a:chExt cx="256950" cy="407375"/>
          </a:xfrm>
        </p:grpSpPr>
        <p:sp>
          <p:nvSpPr>
            <p:cNvPr id="330" name="Google Shape;330;p3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"/>
          <p:cNvSpPr txBox="1"/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b="0" i="0" sz="36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b="0" i="0" sz="36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b="0" i="0" sz="36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b="0" i="0" sz="36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b="0" i="0" sz="36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b="0" i="0" sz="36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b="0" i="0" sz="36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b="0" i="0" sz="36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b="0" i="0" sz="36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340" name="Google Shape;340;p4"/>
          <p:cNvSpPr txBox="1"/>
          <p:nvPr>
            <p:ph idx="1" type="subTitle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None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None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None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None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grpSp>
        <p:nvGrpSpPr>
          <p:cNvPr id="341" name="Google Shape;341;p4"/>
          <p:cNvGrpSpPr/>
          <p:nvPr/>
        </p:nvGrpSpPr>
        <p:grpSpPr>
          <a:xfrm flipH="1" rot="10800000">
            <a:off x="421029" y="1677114"/>
            <a:ext cx="2064711" cy="1788690"/>
            <a:chOff x="4088875" y="1431100"/>
            <a:chExt cx="3293000" cy="2852775"/>
          </a:xfrm>
        </p:grpSpPr>
        <p:sp>
          <p:nvSpPr>
            <p:cNvPr id="342" name="Google Shape;342;p4"/>
            <p:cNvSpPr/>
            <p:nvPr/>
          </p:nvSpPr>
          <p:spPr>
            <a:xfrm>
              <a:off x="4831475" y="4136025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4"/>
            <p:cNvSpPr/>
            <p:nvPr/>
          </p:nvSpPr>
          <p:spPr>
            <a:xfrm>
              <a:off x="4697075" y="3907525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4"/>
            <p:cNvSpPr/>
            <p:nvPr/>
          </p:nvSpPr>
          <p:spPr>
            <a:xfrm>
              <a:off x="4566025" y="3675675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4"/>
            <p:cNvSpPr/>
            <p:nvPr/>
          </p:nvSpPr>
          <p:spPr>
            <a:xfrm>
              <a:off x="4434975" y="3447175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4300575" y="3218700"/>
              <a:ext cx="1078650" cy="1065175"/>
            </a:xfrm>
            <a:custGeom>
              <a:rect b="b" l="l" r="r" t="t"/>
              <a:pathLst>
                <a:path extrusionOk="0" h="42607" w="43146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4"/>
            <p:cNvSpPr/>
            <p:nvPr/>
          </p:nvSpPr>
          <p:spPr>
            <a:xfrm>
              <a:off x="4169525" y="2990200"/>
              <a:ext cx="1307150" cy="1293675"/>
            </a:xfrm>
            <a:custGeom>
              <a:rect b="b" l="l" r="r" t="t"/>
              <a:pathLst>
                <a:path extrusionOk="0" h="51747" w="52286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4"/>
            <p:cNvSpPr/>
            <p:nvPr/>
          </p:nvSpPr>
          <p:spPr>
            <a:xfrm>
              <a:off x="4088875" y="2822200"/>
              <a:ext cx="1481875" cy="1461675"/>
            </a:xfrm>
            <a:custGeom>
              <a:rect b="b" l="l" r="r" t="t"/>
              <a:pathLst>
                <a:path extrusionOk="0" h="58467" w="59275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4"/>
            <p:cNvSpPr/>
            <p:nvPr/>
          </p:nvSpPr>
          <p:spPr>
            <a:xfrm>
              <a:off x="4102325" y="2761700"/>
              <a:ext cx="1565875" cy="1522175"/>
            </a:xfrm>
            <a:custGeom>
              <a:rect b="b" l="l" r="r" t="t"/>
              <a:pathLst>
                <a:path extrusionOk="0" h="60887" w="62635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4"/>
            <p:cNvSpPr/>
            <p:nvPr/>
          </p:nvSpPr>
          <p:spPr>
            <a:xfrm>
              <a:off x="4139275" y="2697875"/>
              <a:ext cx="1626375" cy="1586000"/>
            </a:xfrm>
            <a:custGeom>
              <a:rect b="b" l="l" r="r" t="t"/>
              <a:pathLst>
                <a:path extrusionOk="0" h="63440" w="65055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4"/>
            <p:cNvSpPr/>
            <p:nvPr/>
          </p:nvSpPr>
          <p:spPr>
            <a:xfrm>
              <a:off x="4172900" y="2637375"/>
              <a:ext cx="1690175" cy="1646500"/>
            </a:xfrm>
            <a:custGeom>
              <a:rect b="b" l="l" r="r" t="t"/>
              <a:pathLst>
                <a:path extrusionOk="0" h="65860" w="67607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4"/>
            <p:cNvSpPr/>
            <p:nvPr/>
          </p:nvSpPr>
          <p:spPr>
            <a:xfrm>
              <a:off x="4209850" y="2576900"/>
              <a:ext cx="1750675" cy="1706975"/>
            </a:xfrm>
            <a:custGeom>
              <a:rect b="b" l="l" r="r" t="t"/>
              <a:pathLst>
                <a:path extrusionOk="0" h="68279" w="70027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4"/>
            <p:cNvSpPr/>
            <p:nvPr/>
          </p:nvSpPr>
          <p:spPr>
            <a:xfrm>
              <a:off x="4243450" y="2513050"/>
              <a:ext cx="1814525" cy="1770825"/>
            </a:xfrm>
            <a:custGeom>
              <a:rect b="b" l="l" r="r" t="t"/>
              <a:pathLst>
                <a:path extrusionOk="0" h="70833" w="72581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4"/>
            <p:cNvSpPr/>
            <p:nvPr/>
          </p:nvSpPr>
          <p:spPr>
            <a:xfrm>
              <a:off x="4280425" y="2452575"/>
              <a:ext cx="1875000" cy="1831300"/>
            </a:xfrm>
            <a:custGeom>
              <a:rect b="b" l="l" r="r" t="t"/>
              <a:pathLst>
                <a:path extrusionOk="0" h="73252" w="7500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4"/>
            <p:cNvSpPr/>
            <p:nvPr/>
          </p:nvSpPr>
          <p:spPr>
            <a:xfrm>
              <a:off x="4314025" y="2392100"/>
              <a:ext cx="1935475" cy="1891775"/>
            </a:xfrm>
            <a:custGeom>
              <a:rect b="b" l="l" r="r" t="t"/>
              <a:pathLst>
                <a:path extrusionOk="0" h="75671" w="77419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4"/>
            <p:cNvSpPr/>
            <p:nvPr/>
          </p:nvSpPr>
          <p:spPr>
            <a:xfrm>
              <a:off x="4350975" y="2328250"/>
              <a:ext cx="1995975" cy="1955625"/>
            </a:xfrm>
            <a:custGeom>
              <a:rect b="b" l="l" r="r" t="t"/>
              <a:pathLst>
                <a:path extrusionOk="0" h="78225" w="79839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4"/>
            <p:cNvSpPr/>
            <p:nvPr/>
          </p:nvSpPr>
          <p:spPr>
            <a:xfrm>
              <a:off x="4384575" y="2267775"/>
              <a:ext cx="2059825" cy="2016100"/>
            </a:xfrm>
            <a:custGeom>
              <a:rect b="b" l="l" r="r" t="t"/>
              <a:pathLst>
                <a:path extrusionOk="0" h="80644" w="82393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4"/>
            <p:cNvSpPr/>
            <p:nvPr/>
          </p:nvSpPr>
          <p:spPr>
            <a:xfrm>
              <a:off x="4421550" y="2207275"/>
              <a:ext cx="2120300" cy="2076600"/>
            </a:xfrm>
            <a:custGeom>
              <a:rect b="b" l="l" r="r" t="t"/>
              <a:pathLst>
                <a:path extrusionOk="0" h="83064" w="84812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4"/>
            <p:cNvSpPr/>
            <p:nvPr/>
          </p:nvSpPr>
          <p:spPr>
            <a:xfrm>
              <a:off x="4458500" y="2146800"/>
              <a:ext cx="2130375" cy="2137075"/>
            </a:xfrm>
            <a:custGeom>
              <a:rect b="b" l="l" r="r" t="t"/>
              <a:pathLst>
                <a:path extrusionOk="0" h="85483" w="85215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4"/>
            <p:cNvSpPr/>
            <p:nvPr/>
          </p:nvSpPr>
          <p:spPr>
            <a:xfrm>
              <a:off x="4492100" y="2082950"/>
              <a:ext cx="2133750" cy="2163975"/>
            </a:xfrm>
            <a:custGeom>
              <a:rect b="b" l="l" r="r" t="t"/>
              <a:pathLst>
                <a:path extrusionOk="0" h="86559" w="8535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4"/>
            <p:cNvSpPr/>
            <p:nvPr/>
          </p:nvSpPr>
          <p:spPr>
            <a:xfrm>
              <a:off x="4529075" y="2022475"/>
              <a:ext cx="2130375" cy="2163975"/>
            </a:xfrm>
            <a:custGeom>
              <a:rect b="b" l="l" r="r" t="t"/>
              <a:pathLst>
                <a:path extrusionOk="0" h="86559" w="85215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4"/>
            <p:cNvSpPr/>
            <p:nvPr/>
          </p:nvSpPr>
          <p:spPr>
            <a:xfrm>
              <a:off x="4562675" y="1962000"/>
              <a:ext cx="2133725" cy="2160600"/>
            </a:xfrm>
            <a:custGeom>
              <a:rect b="b" l="l" r="r" t="t"/>
              <a:pathLst>
                <a:path extrusionOk="0" h="86424" w="85349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4"/>
            <p:cNvSpPr/>
            <p:nvPr/>
          </p:nvSpPr>
          <p:spPr>
            <a:xfrm>
              <a:off x="4599625" y="1898150"/>
              <a:ext cx="2130375" cy="2163975"/>
            </a:xfrm>
            <a:custGeom>
              <a:rect b="b" l="l" r="r" t="t"/>
              <a:pathLst>
                <a:path extrusionOk="0" h="86559" w="85215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4"/>
            <p:cNvSpPr/>
            <p:nvPr/>
          </p:nvSpPr>
          <p:spPr>
            <a:xfrm>
              <a:off x="4633225" y="1837675"/>
              <a:ext cx="2133750" cy="2163950"/>
            </a:xfrm>
            <a:custGeom>
              <a:rect b="b" l="l" r="r" t="t"/>
              <a:pathLst>
                <a:path extrusionOk="0" h="86558" w="8535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4"/>
            <p:cNvSpPr/>
            <p:nvPr/>
          </p:nvSpPr>
          <p:spPr>
            <a:xfrm>
              <a:off x="4670200" y="1777175"/>
              <a:ext cx="2130375" cy="2160625"/>
            </a:xfrm>
            <a:custGeom>
              <a:rect b="b" l="l" r="r" t="t"/>
              <a:pathLst>
                <a:path extrusionOk="0" h="86425" w="85215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4"/>
            <p:cNvSpPr/>
            <p:nvPr/>
          </p:nvSpPr>
          <p:spPr>
            <a:xfrm>
              <a:off x="4707150" y="1713350"/>
              <a:ext cx="2130375" cy="2163950"/>
            </a:xfrm>
            <a:custGeom>
              <a:rect b="b" l="l" r="r" t="t"/>
              <a:pathLst>
                <a:path extrusionOk="0" h="86558" w="85215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4"/>
            <p:cNvSpPr/>
            <p:nvPr/>
          </p:nvSpPr>
          <p:spPr>
            <a:xfrm>
              <a:off x="4740750" y="1652850"/>
              <a:ext cx="2130400" cy="2163975"/>
            </a:xfrm>
            <a:custGeom>
              <a:rect b="b" l="l" r="r" t="t"/>
              <a:pathLst>
                <a:path extrusionOk="0" h="86559" w="85216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4"/>
            <p:cNvSpPr/>
            <p:nvPr/>
          </p:nvSpPr>
          <p:spPr>
            <a:xfrm>
              <a:off x="4777725" y="1592375"/>
              <a:ext cx="2130375" cy="2160600"/>
            </a:xfrm>
            <a:custGeom>
              <a:rect b="b" l="l" r="r" t="t"/>
              <a:pathLst>
                <a:path extrusionOk="0" h="86424" w="85215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4"/>
            <p:cNvSpPr/>
            <p:nvPr/>
          </p:nvSpPr>
          <p:spPr>
            <a:xfrm>
              <a:off x="4811325" y="1531900"/>
              <a:ext cx="2133750" cy="2160600"/>
            </a:xfrm>
            <a:custGeom>
              <a:rect b="b" l="l" r="r" t="t"/>
              <a:pathLst>
                <a:path extrusionOk="0" h="86424" w="8535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4"/>
            <p:cNvSpPr/>
            <p:nvPr/>
          </p:nvSpPr>
          <p:spPr>
            <a:xfrm>
              <a:off x="4848275" y="1468050"/>
              <a:ext cx="2130400" cy="2163975"/>
            </a:xfrm>
            <a:custGeom>
              <a:rect b="b" l="l" r="r" t="t"/>
              <a:pathLst>
                <a:path extrusionOk="0" h="86559" w="85216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4"/>
            <p:cNvSpPr/>
            <p:nvPr/>
          </p:nvSpPr>
          <p:spPr>
            <a:xfrm>
              <a:off x="4881875" y="1431100"/>
              <a:ext cx="2133750" cy="2140425"/>
            </a:xfrm>
            <a:custGeom>
              <a:rect b="b" l="l" r="r" t="t"/>
              <a:pathLst>
                <a:path extrusionOk="0" h="85617" w="8535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4928925" y="1431100"/>
              <a:ext cx="2120300" cy="2076600"/>
            </a:xfrm>
            <a:custGeom>
              <a:rect b="b" l="l" r="r" t="t"/>
              <a:pathLst>
                <a:path extrusionOk="0" h="83064" w="84812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4"/>
            <p:cNvSpPr/>
            <p:nvPr/>
          </p:nvSpPr>
          <p:spPr>
            <a:xfrm>
              <a:off x="5026375" y="1431100"/>
              <a:ext cx="2059825" cy="2016100"/>
            </a:xfrm>
            <a:custGeom>
              <a:rect b="b" l="l" r="r" t="t"/>
              <a:pathLst>
                <a:path extrusionOk="0" h="80644" w="82393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4"/>
            <p:cNvSpPr/>
            <p:nvPr/>
          </p:nvSpPr>
          <p:spPr>
            <a:xfrm>
              <a:off x="5123825" y="1431100"/>
              <a:ext cx="1995975" cy="1955625"/>
            </a:xfrm>
            <a:custGeom>
              <a:rect b="b" l="l" r="r" t="t"/>
              <a:pathLst>
                <a:path extrusionOk="0" h="78225" w="79839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4"/>
            <p:cNvSpPr/>
            <p:nvPr/>
          </p:nvSpPr>
          <p:spPr>
            <a:xfrm>
              <a:off x="5221275" y="1431100"/>
              <a:ext cx="1935475" cy="1891775"/>
            </a:xfrm>
            <a:custGeom>
              <a:rect b="b" l="l" r="r" t="t"/>
              <a:pathLst>
                <a:path extrusionOk="0" h="75671" w="77419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4"/>
            <p:cNvSpPr/>
            <p:nvPr/>
          </p:nvSpPr>
          <p:spPr>
            <a:xfrm>
              <a:off x="5318700" y="1431100"/>
              <a:ext cx="1875025" cy="1831300"/>
            </a:xfrm>
            <a:custGeom>
              <a:rect b="b" l="l" r="r" t="t"/>
              <a:pathLst>
                <a:path extrusionOk="0" h="73252" w="75001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4"/>
            <p:cNvSpPr/>
            <p:nvPr/>
          </p:nvSpPr>
          <p:spPr>
            <a:xfrm>
              <a:off x="5416150" y="1431100"/>
              <a:ext cx="1811175" cy="1770825"/>
            </a:xfrm>
            <a:custGeom>
              <a:rect b="b" l="l" r="r" t="t"/>
              <a:pathLst>
                <a:path extrusionOk="0" h="70833" w="72447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5510250" y="1431100"/>
              <a:ext cx="1754025" cy="1706975"/>
            </a:xfrm>
            <a:custGeom>
              <a:rect b="b" l="l" r="r" t="t"/>
              <a:pathLst>
                <a:path extrusionOk="0" h="68279" w="70161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5607675" y="1431100"/>
              <a:ext cx="1690200" cy="1646500"/>
            </a:xfrm>
            <a:custGeom>
              <a:rect b="b" l="l" r="r" t="t"/>
              <a:pathLst>
                <a:path extrusionOk="0" h="65860" w="67608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4"/>
            <p:cNvSpPr/>
            <p:nvPr/>
          </p:nvSpPr>
          <p:spPr>
            <a:xfrm>
              <a:off x="5705125" y="1431100"/>
              <a:ext cx="1629725" cy="1586000"/>
            </a:xfrm>
            <a:custGeom>
              <a:rect b="b" l="l" r="r" t="t"/>
              <a:pathLst>
                <a:path extrusionOk="0" h="63440" w="65189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4"/>
            <p:cNvSpPr/>
            <p:nvPr/>
          </p:nvSpPr>
          <p:spPr>
            <a:xfrm>
              <a:off x="5802575" y="1431100"/>
              <a:ext cx="1565875" cy="1525525"/>
            </a:xfrm>
            <a:custGeom>
              <a:rect b="b" l="l" r="r" t="t"/>
              <a:pathLst>
                <a:path extrusionOk="0" h="61021" w="62635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4"/>
            <p:cNvSpPr/>
            <p:nvPr/>
          </p:nvSpPr>
          <p:spPr>
            <a:xfrm>
              <a:off x="5900025" y="1431100"/>
              <a:ext cx="1481850" cy="1461675"/>
            </a:xfrm>
            <a:custGeom>
              <a:rect b="b" l="l" r="r" t="t"/>
              <a:pathLst>
                <a:path extrusionOk="0" h="58467" w="59274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4"/>
            <p:cNvSpPr/>
            <p:nvPr/>
          </p:nvSpPr>
          <p:spPr>
            <a:xfrm>
              <a:off x="5997475" y="1431100"/>
              <a:ext cx="1307125" cy="1297025"/>
            </a:xfrm>
            <a:custGeom>
              <a:rect b="b" l="l" r="r" t="t"/>
              <a:pathLst>
                <a:path extrusionOk="0" h="51881" w="52285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4"/>
            <p:cNvSpPr/>
            <p:nvPr/>
          </p:nvSpPr>
          <p:spPr>
            <a:xfrm>
              <a:off x="6094900" y="1431100"/>
              <a:ext cx="1075300" cy="1065175"/>
            </a:xfrm>
            <a:custGeom>
              <a:rect b="b" l="l" r="r" t="t"/>
              <a:pathLst>
                <a:path extrusionOk="0" h="42607" w="43012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4"/>
            <p:cNvSpPr/>
            <p:nvPr/>
          </p:nvSpPr>
          <p:spPr>
            <a:xfrm>
              <a:off x="6189000" y="1431100"/>
              <a:ext cx="850150" cy="836700"/>
            </a:xfrm>
            <a:custGeom>
              <a:rect b="b" l="l" r="r" t="t"/>
              <a:pathLst>
                <a:path extrusionOk="0" h="33468" w="34006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4"/>
            <p:cNvSpPr/>
            <p:nvPr/>
          </p:nvSpPr>
          <p:spPr>
            <a:xfrm>
              <a:off x="6286450" y="1431100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4"/>
            <p:cNvSpPr/>
            <p:nvPr/>
          </p:nvSpPr>
          <p:spPr>
            <a:xfrm>
              <a:off x="6383900" y="1431100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4"/>
            <p:cNvSpPr/>
            <p:nvPr/>
          </p:nvSpPr>
          <p:spPr>
            <a:xfrm>
              <a:off x="6481325" y="1431100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9" name="Google Shape;389;p4"/>
          <p:cNvSpPr/>
          <p:nvPr/>
        </p:nvSpPr>
        <p:spPr>
          <a:xfrm flipH="1" rot="10800000">
            <a:off x="66674" y="313542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4"/>
          <p:cNvSpPr/>
          <p:nvPr/>
        </p:nvSpPr>
        <p:spPr>
          <a:xfrm flipH="1" rot="10800000">
            <a:off x="828675" y="351655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4"/>
          <p:cNvSpPr/>
          <p:nvPr/>
        </p:nvSpPr>
        <p:spPr>
          <a:xfrm flipH="1" rot="10800000">
            <a:off x="761999" y="8779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4"/>
          <p:cNvSpPr/>
          <p:nvPr/>
        </p:nvSpPr>
        <p:spPr>
          <a:xfrm flipH="1" rot="10800000">
            <a:off x="793851" y="4692801"/>
            <a:ext cx="517500" cy="4479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3" name="Google Shape;393;p4"/>
          <p:cNvGrpSpPr/>
          <p:nvPr/>
        </p:nvGrpSpPr>
        <p:grpSpPr>
          <a:xfrm>
            <a:off x="305253" y="553856"/>
            <a:ext cx="247469" cy="392302"/>
            <a:chOff x="6718575" y="2318625"/>
            <a:chExt cx="256950" cy="407375"/>
          </a:xfrm>
        </p:grpSpPr>
        <p:sp>
          <p:nvSpPr>
            <p:cNvPr id="394" name="Google Shape;394;p4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4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4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4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4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4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4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2" name="Google Shape;402;p4"/>
          <p:cNvGrpSpPr/>
          <p:nvPr/>
        </p:nvGrpSpPr>
        <p:grpSpPr>
          <a:xfrm>
            <a:off x="1419984" y="3634331"/>
            <a:ext cx="342882" cy="350068"/>
            <a:chOff x="3951850" y="2985350"/>
            <a:chExt cx="407950" cy="416500"/>
          </a:xfrm>
        </p:grpSpPr>
        <p:sp>
          <p:nvSpPr>
            <p:cNvPr id="403" name="Google Shape;403;p4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4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4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4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7" name="Google Shape;407;p4"/>
          <p:cNvGrpSpPr/>
          <p:nvPr/>
        </p:nvGrpSpPr>
        <p:grpSpPr>
          <a:xfrm flipH="1" rot="10800000">
            <a:off x="-88363" y="302262"/>
            <a:ext cx="1034724" cy="895486"/>
            <a:chOff x="238125" y="1431100"/>
            <a:chExt cx="3296350" cy="2852775"/>
          </a:xfrm>
        </p:grpSpPr>
        <p:sp>
          <p:nvSpPr>
            <p:cNvPr id="408" name="Google Shape;408;p4"/>
            <p:cNvSpPr/>
            <p:nvPr/>
          </p:nvSpPr>
          <p:spPr>
            <a:xfrm>
              <a:off x="980725" y="4136025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4"/>
            <p:cNvSpPr/>
            <p:nvPr/>
          </p:nvSpPr>
          <p:spPr>
            <a:xfrm>
              <a:off x="849675" y="3907525"/>
              <a:ext cx="386425" cy="376350"/>
            </a:xfrm>
            <a:custGeom>
              <a:rect b="b" l="l" r="r" t="t"/>
              <a:pathLst>
                <a:path extrusionOk="0" h="15054" w="15457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4"/>
            <p:cNvSpPr/>
            <p:nvPr/>
          </p:nvSpPr>
          <p:spPr>
            <a:xfrm>
              <a:off x="715250" y="3675675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4"/>
            <p:cNvSpPr/>
            <p:nvPr/>
          </p:nvSpPr>
          <p:spPr>
            <a:xfrm>
              <a:off x="584200" y="3447175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4"/>
            <p:cNvSpPr/>
            <p:nvPr/>
          </p:nvSpPr>
          <p:spPr>
            <a:xfrm>
              <a:off x="449800" y="3218700"/>
              <a:ext cx="1078650" cy="1065175"/>
            </a:xfrm>
            <a:custGeom>
              <a:rect b="b" l="l" r="r" t="t"/>
              <a:pathLst>
                <a:path extrusionOk="0" h="42607" w="43146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318750" y="2990200"/>
              <a:ext cx="1307150" cy="1293675"/>
            </a:xfrm>
            <a:custGeom>
              <a:rect b="b" l="l" r="r" t="t"/>
              <a:pathLst>
                <a:path extrusionOk="0" h="51747" w="52286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4"/>
            <p:cNvSpPr/>
            <p:nvPr/>
          </p:nvSpPr>
          <p:spPr>
            <a:xfrm>
              <a:off x="1286500" y="396465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4"/>
            <p:cNvSpPr/>
            <p:nvPr/>
          </p:nvSpPr>
          <p:spPr>
            <a:xfrm>
              <a:off x="238125" y="2822200"/>
              <a:ext cx="924075" cy="1008075"/>
            </a:xfrm>
            <a:custGeom>
              <a:rect b="b" l="l" r="r" t="t"/>
              <a:pathLst>
                <a:path extrusionOk="0" h="40323" w="36963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4"/>
            <p:cNvSpPr/>
            <p:nvPr/>
          </p:nvSpPr>
          <p:spPr>
            <a:xfrm>
              <a:off x="138392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251550" y="2761700"/>
              <a:ext cx="779600" cy="840075"/>
            </a:xfrm>
            <a:custGeom>
              <a:rect b="b" l="l" r="r" t="t"/>
              <a:pathLst>
                <a:path extrusionOk="0" h="33603" w="31184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4"/>
            <p:cNvSpPr/>
            <p:nvPr/>
          </p:nvSpPr>
          <p:spPr>
            <a:xfrm>
              <a:off x="288525" y="2697875"/>
              <a:ext cx="608200" cy="675400"/>
            </a:xfrm>
            <a:custGeom>
              <a:rect b="b" l="l" r="r" t="t"/>
              <a:pathLst>
                <a:path extrusionOk="0" h="27016" w="24328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4"/>
            <p:cNvSpPr/>
            <p:nvPr/>
          </p:nvSpPr>
          <p:spPr>
            <a:xfrm>
              <a:off x="148137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157882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322125" y="2637375"/>
              <a:ext cx="443550" cy="504050"/>
            </a:xfrm>
            <a:custGeom>
              <a:rect b="b" l="l" r="r" t="t"/>
              <a:pathLst>
                <a:path extrusionOk="0" h="20162" w="17742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4"/>
            <p:cNvSpPr/>
            <p:nvPr/>
          </p:nvSpPr>
          <p:spPr>
            <a:xfrm>
              <a:off x="359075" y="2576900"/>
              <a:ext cx="275575" cy="336050"/>
            </a:xfrm>
            <a:custGeom>
              <a:rect b="b" l="l" r="r" t="t"/>
              <a:pathLst>
                <a:path extrusionOk="0" h="13442" w="11023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4"/>
            <p:cNvSpPr/>
            <p:nvPr/>
          </p:nvSpPr>
          <p:spPr>
            <a:xfrm>
              <a:off x="1676275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392675" y="2513050"/>
              <a:ext cx="275575" cy="309175"/>
            </a:xfrm>
            <a:custGeom>
              <a:rect b="b" l="l" r="r" t="t"/>
              <a:pathLst>
                <a:path extrusionOk="0" h="12367" w="11023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4"/>
            <p:cNvSpPr/>
            <p:nvPr/>
          </p:nvSpPr>
          <p:spPr>
            <a:xfrm>
              <a:off x="1773725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429650" y="24525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4"/>
            <p:cNvSpPr/>
            <p:nvPr/>
          </p:nvSpPr>
          <p:spPr>
            <a:xfrm>
              <a:off x="1871150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4"/>
            <p:cNvSpPr/>
            <p:nvPr/>
          </p:nvSpPr>
          <p:spPr>
            <a:xfrm>
              <a:off x="1965250" y="396465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4"/>
            <p:cNvSpPr/>
            <p:nvPr/>
          </p:nvSpPr>
          <p:spPr>
            <a:xfrm>
              <a:off x="466600" y="2392100"/>
              <a:ext cx="272200" cy="305800"/>
            </a:xfrm>
            <a:custGeom>
              <a:rect b="b" l="l" r="r" t="t"/>
              <a:pathLst>
                <a:path extrusionOk="0" h="12232" w="10888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4"/>
            <p:cNvSpPr/>
            <p:nvPr/>
          </p:nvSpPr>
          <p:spPr>
            <a:xfrm>
              <a:off x="2062700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500200" y="23282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537175" y="22677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4"/>
            <p:cNvSpPr/>
            <p:nvPr/>
          </p:nvSpPr>
          <p:spPr>
            <a:xfrm>
              <a:off x="2160150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4"/>
            <p:cNvSpPr/>
            <p:nvPr/>
          </p:nvSpPr>
          <p:spPr>
            <a:xfrm>
              <a:off x="570775" y="22072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4"/>
            <p:cNvSpPr/>
            <p:nvPr/>
          </p:nvSpPr>
          <p:spPr>
            <a:xfrm>
              <a:off x="225757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4"/>
            <p:cNvSpPr/>
            <p:nvPr/>
          </p:nvSpPr>
          <p:spPr>
            <a:xfrm>
              <a:off x="2355025" y="3964650"/>
              <a:ext cx="383100" cy="319225"/>
            </a:xfrm>
            <a:custGeom>
              <a:rect b="b" l="l" r="r" t="t"/>
              <a:pathLst>
                <a:path extrusionOk="0" h="12769" w="15324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4"/>
            <p:cNvSpPr/>
            <p:nvPr/>
          </p:nvSpPr>
          <p:spPr>
            <a:xfrm>
              <a:off x="607725" y="21468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4"/>
            <p:cNvSpPr/>
            <p:nvPr/>
          </p:nvSpPr>
          <p:spPr>
            <a:xfrm>
              <a:off x="2452475" y="3941125"/>
              <a:ext cx="322600" cy="305800"/>
            </a:xfrm>
            <a:custGeom>
              <a:rect b="b" l="l" r="r" t="t"/>
              <a:pathLst>
                <a:path extrusionOk="0" h="12232" w="12904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4"/>
            <p:cNvSpPr/>
            <p:nvPr/>
          </p:nvSpPr>
          <p:spPr>
            <a:xfrm>
              <a:off x="641325" y="208295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4"/>
            <p:cNvSpPr/>
            <p:nvPr/>
          </p:nvSpPr>
          <p:spPr>
            <a:xfrm>
              <a:off x="678300" y="20224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4"/>
            <p:cNvSpPr/>
            <p:nvPr/>
          </p:nvSpPr>
          <p:spPr>
            <a:xfrm>
              <a:off x="2533125" y="3877275"/>
              <a:ext cx="275550" cy="309175"/>
            </a:xfrm>
            <a:custGeom>
              <a:rect b="b" l="l" r="r" t="t"/>
              <a:pathLst>
                <a:path extrusionOk="0" h="12367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4"/>
            <p:cNvSpPr/>
            <p:nvPr/>
          </p:nvSpPr>
          <p:spPr>
            <a:xfrm>
              <a:off x="2570075" y="38168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4"/>
            <p:cNvSpPr/>
            <p:nvPr/>
          </p:nvSpPr>
          <p:spPr>
            <a:xfrm>
              <a:off x="711900" y="196200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4"/>
            <p:cNvSpPr/>
            <p:nvPr/>
          </p:nvSpPr>
          <p:spPr>
            <a:xfrm>
              <a:off x="2603675" y="3756325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4"/>
            <p:cNvSpPr/>
            <p:nvPr/>
          </p:nvSpPr>
          <p:spPr>
            <a:xfrm>
              <a:off x="748850" y="18981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4"/>
            <p:cNvSpPr/>
            <p:nvPr/>
          </p:nvSpPr>
          <p:spPr>
            <a:xfrm>
              <a:off x="2640650" y="36924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4"/>
            <p:cNvSpPr/>
            <p:nvPr/>
          </p:nvSpPr>
          <p:spPr>
            <a:xfrm>
              <a:off x="785825" y="18376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4"/>
            <p:cNvSpPr/>
            <p:nvPr/>
          </p:nvSpPr>
          <p:spPr>
            <a:xfrm>
              <a:off x="2677600" y="36320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4"/>
            <p:cNvSpPr/>
            <p:nvPr/>
          </p:nvSpPr>
          <p:spPr>
            <a:xfrm>
              <a:off x="819425" y="17771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4"/>
            <p:cNvSpPr/>
            <p:nvPr/>
          </p:nvSpPr>
          <p:spPr>
            <a:xfrm>
              <a:off x="2711200" y="35715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4"/>
            <p:cNvSpPr/>
            <p:nvPr/>
          </p:nvSpPr>
          <p:spPr>
            <a:xfrm>
              <a:off x="856375" y="17133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4"/>
            <p:cNvSpPr/>
            <p:nvPr/>
          </p:nvSpPr>
          <p:spPr>
            <a:xfrm>
              <a:off x="890000" y="165285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4"/>
            <p:cNvSpPr/>
            <p:nvPr/>
          </p:nvSpPr>
          <p:spPr>
            <a:xfrm>
              <a:off x="2748175" y="351102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4"/>
            <p:cNvSpPr/>
            <p:nvPr/>
          </p:nvSpPr>
          <p:spPr>
            <a:xfrm>
              <a:off x="2781775" y="34471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4"/>
            <p:cNvSpPr/>
            <p:nvPr/>
          </p:nvSpPr>
          <p:spPr>
            <a:xfrm>
              <a:off x="926950" y="15923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4"/>
            <p:cNvSpPr/>
            <p:nvPr/>
          </p:nvSpPr>
          <p:spPr>
            <a:xfrm>
              <a:off x="960550" y="153190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4"/>
            <p:cNvSpPr/>
            <p:nvPr/>
          </p:nvSpPr>
          <p:spPr>
            <a:xfrm>
              <a:off x="2818725" y="33867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4"/>
            <p:cNvSpPr/>
            <p:nvPr/>
          </p:nvSpPr>
          <p:spPr>
            <a:xfrm>
              <a:off x="997525" y="1468050"/>
              <a:ext cx="322600" cy="305800"/>
            </a:xfrm>
            <a:custGeom>
              <a:rect b="b" l="l" r="r" t="t"/>
              <a:pathLst>
                <a:path extrusionOk="0" h="12232" w="12904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4"/>
            <p:cNvSpPr/>
            <p:nvPr/>
          </p:nvSpPr>
          <p:spPr>
            <a:xfrm>
              <a:off x="2852325" y="3326225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4"/>
            <p:cNvSpPr/>
            <p:nvPr/>
          </p:nvSpPr>
          <p:spPr>
            <a:xfrm>
              <a:off x="1034475" y="1431100"/>
              <a:ext cx="383075" cy="319225"/>
            </a:xfrm>
            <a:custGeom>
              <a:rect b="b" l="l" r="r" t="t"/>
              <a:pathLst>
                <a:path extrusionOk="0" h="12769" w="15323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4"/>
            <p:cNvSpPr/>
            <p:nvPr/>
          </p:nvSpPr>
          <p:spPr>
            <a:xfrm>
              <a:off x="2889300" y="32623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4"/>
            <p:cNvSpPr/>
            <p:nvPr/>
          </p:nvSpPr>
          <p:spPr>
            <a:xfrm>
              <a:off x="107815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4"/>
            <p:cNvSpPr/>
            <p:nvPr/>
          </p:nvSpPr>
          <p:spPr>
            <a:xfrm>
              <a:off x="2926250" y="3201900"/>
              <a:ext cx="272200" cy="305800"/>
            </a:xfrm>
            <a:custGeom>
              <a:rect b="b" l="l" r="r" t="t"/>
              <a:pathLst>
                <a:path extrusionOk="0" h="12232" w="10888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4"/>
            <p:cNvSpPr/>
            <p:nvPr/>
          </p:nvSpPr>
          <p:spPr>
            <a:xfrm>
              <a:off x="117560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4"/>
            <p:cNvSpPr/>
            <p:nvPr/>
          </p:nvSpPr>
          <p:spPr>
            <a:xfrm>
              <a:off x="2959850" y="31414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4"/>
            <p:cNvSpPr/>
            <p:nvPr/>
          </p:nvSpPr>
          <p:spPr>
            <a:xfrm>
              <a:off x="2996825" y="30775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4"/>
            <p:cNvSpPr/>
            <p:nvPr/>
          </p:nvSpPr>
          <p:spPr>
            <a:xfrm>
              <a:off x="127305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4"/>
            <p:cNvSpPr/>
            <p:nvPr/>
          </p:nvSpPr>
          <p:spPr>
            <a:xfrm>
              <a:off x="1370500" y="143110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4"/>
            <p:cNvSpPr/>
            <p:nvPr/>
          </p:nvSpPr>
          <p:spPr>
            <a:xfrm>
              <a:off x="3030425" y="30170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4"/>
            <p:cNvSpPr/>
            <p:nvPr/>
          </p:nvSpPr>
          <p:spPr>
            <a:xfrm>
              <a:off x="1467950" y="143110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4"/>
            <p:cNvSpPr/>
            <p:nvPr/>
          </p:nvSpPr>
          <p:spPr>
            <a:xfrm>
              <a:off x="3067375" y="29566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4"/>
            <p:cNvSpPr/>
            <p:nvPr/>
          </p:nvSpPr>
          <p:spPr>
            <a:xfrm>
              <a:off x="156537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4"/>
            <p:cNvSpPr/>
            <p:nvPr/>
          </p:nvSpPr>
          <p:spPr>
            <a:xfrm>
              <a:off x="3101000" y="289612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4"/>
            <p:cNvSpPr/>
            <p:nvPr/>
          </p:nvSpPr>
          <p:spPr>
            <a:xfrm>
              <a:off x="3137950" y="2802025"/>
              <a:ext cx="275550" cy="336050"/>
            </a:xfrm>
            <a:custGeom>
              <a:rect b="b" l="l" r="r" t="t"/>
              <a:pathLst>
                <a:path extrusionOk="0" h="13442" w="11022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4"/>
            <p:cNvSpPr/>
            <p:nvPr/>
          </p:nvSpPr>
          <p:spPr>
            <a:xfrm>
              <a:off x="166282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4"/>
            <p:cNvSpPr/>
            <p:nvPr/>
          </p:nvSpPr>
          <p:spPr>
            <a:xfrm>
              <a:off x="3006900" y="2573550"/>
              <a:ext cx="440200" cy="504050"/>
            </a:xfrm>
            <a:custGeom>
              <a:rect b="b" l="l" r="r" t="t"/>
              <a:pathLst>
                <a:path extrusionOk="0" h="20162" w="17608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4"/>
            <p:cNvSpPr/>
            <p:nvPr/>
          </p:nvSpPr>
          <p:spPr>
            <a:xfrm>
              <a:off x="176027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4"/>
            <p:cNvSpPr/>
            <p:nvPr/>
          </p:nvSpPr>
          <p:spPr>
            <a:xfrm>
              <a:off x="185435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4"/>
            <p:cNvSpPr/>
            <p:nvPr/>
          </p:nvSpPr>
          <p:spPr>
            <a:xfrm>
              <a:off x="2872500" y="2345050"/>
              <a:ext cx="611575" cy="672050"/>
            </a:xfrm>
            <a:custGeom>
              <a:rect b="b" l="l" r="r" t="t"/>
              <a:pathLst>
                <a:path extrusionOk="0" h="26882" w="24463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4"/>
            <p:cNvSpPr/>
            <p:nvPr/>
          </p:nvSpPr>
          <p:spPr>
            <a:xfrm>
              <a:off x="2741450" y="2113200"/>
              <a:ext cx="779575" cy="843425"/>
            </a:xfrm>
            <a:custGeom>
              <a:rect b="b" l="l" r="r" t="t"/>
              <a:pathLst>
                <a:path extrusionOk="0" h="33737" w="31183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4"/>
            <p:cNvSpPr/>
            <p:nvPr/>
          </p:nvSpPr>
          <p:spPr>
            <a:xfrm>
              <a:off x="195180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4"/>
            <p:cNvSpPr/>
            <p:nvPr/>
          </p:nvSpPr>
          <p:spPr>
            <a:xfrm>
              <a:off x="204925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4"/>
            <p:cNvSpPr/>
            <p:nvPr/>
          </p:nvSpPr>
          <p:spPr>
            <a:xfrm>
              <a:off x="2610400" y="1884700"/>
              <a:ext cx="924075" cy="1008075"/>
            </a:xfrm>
            <a:custGeom>
              <a:rect b="b" l="l" r="r" t="t"/>
              <a:pathLst>
                <a:path extrusionOk="0" h="40323" w="36963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4"/>
            <p:cNvSpPr/>
            <p:nvPr/>
          </p:nvSpPr>
          <p:spPr>
            <a:xfrm>
              <a:off x="2146700" y="1431100"/>
              <a:ext cx="1307125" cy="1297025"/>
            </a:xfrm>
            <a:custGeom>
              <a:rect b="b" l="l" r="r" t="t"/>
              <a:pathLst>
                <a:path extrusionOk="0" h="51881" w="52285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2244150" y="1431100"/>
              <a:ext cx="1075275" cy="1065175"/>
            </a:xfrm>
            <a:custGeom>
              <a:rect b="b" l="l" r="r" t="t"/>
              <a:pathLst>
                <a:path extrusionOk="0" h="42607" w="43011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2341575" y="1431100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4"/>
            <p:cNvSpPr/>
            <p:nvPr/>
          </p:nvSpPr>
          <p:spPr>
            <a:xfrm>
              <a:off x="2439025" y="1431100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4"/>
            <p:cNvSpPr/>
            <p:nvPr/>
          </p:nvSpPr>
          <p:spPr>
            <a:xfrm>
              <a:off x="2533125" y="1431100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2630575" y="1431100"/>
              <a:ext cx="161300" cy="147850"/>
            </a:xfrm>
            <a:custGeom>
              <a:rect b="b" l="l" r="r" t="t"/>
              <a:pathLst>
                <a:path extrusionOk="0" h="5914" w="6452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0" name="Google Shape;490;p4"/>
          <p:cNvSpPr/>
          <p:nvPr/>
        </p:nvSpPr>
        <p:spPr>
          <a:xfrm flipH="1" rot="10800000">
            <a:off x="733424" y="393602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4"/>
          <p:cNvSpPr/>
          <p:nvPr/>
        </p:nvSpPr>
        <p:spPr>
          <a:xfrm flipH="1" rot="10800000">
            <a:off x="738525" y="10085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4"/>
          <p:cNvSpPr/>
          <p:nvPr/>
        </p:nvSpPr>
        <p:spPr>
          <a:xfrm flipH="1" rot="10800000">
            <a:off x="-291325" y="4148475"/>
            <a:ext cx="1182300" cy="10236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4"/>
          <p:cNvSpPr/>
          <p:nvPr/>
        </p:nvSpPr>
        <p:spPr>
          <a:xfrm flipH="1" rot="10800000">
            <a:off x="420725" y="-652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4"/>
          <p:cNvSpPr/>
          <p:nvPr/>
        </p:nvSpPr>
        <p:spPr>
          <a:xfrm>
            <a:off x="1019338" y="416705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5" name="Google Shape;495;p4"/>
          <p:cNvGrpSpPr/>
          <p:nvPr/>
        </p:nvGrpSpPr>
        <p:grpSpPr>
          <a:xfrm>
            <a:off x="-50285" y="1452794"/>
            <a:ext cx="624844" cy="599376"/>
            <a:chOff x="5241175" y="4959100"/>
            <a:chExt cx="539775" cy="517775"/>
          </a:xfrm>
        </p:grpSpPr>
        <p:sp>
          <p:nvSpPr>
            <p:cNvPr id="496" name="Google Shape;496;p4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02" name="Google Shape;502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08277" y="968857"/>
            <a:ext cx="518175" cy="51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899" y="3232627"/>
            <a:ext cx="501894" cy="52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171" y="4398655"/>
            <a:ext cx="539550" cy="5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4"/>
          <p:cNvPicPr preferRelativeResize="0"/>
          <p:nvPr/>
        </p:nvPicPr>
        <p:blipFill rotWithShape="1">
          <a:blip r:embed="rId5">
            <a:alphaModFix/>
          </a:blip>
          <a:srcRect b="31032" l="0" r="0" t="0"/>
          <a:stretch/>
        </p:blipFill>
        <p:spPr>
          <a:xfrm>
            <a:off x="891922" y="1934244"/>
            <a:ext cx="1074505" cy="1212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880" y="1217877"/>
            <a:ext cx="378505" cy="394498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5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509" name="Google Shape;509;p5"/>
          <p:cNvSpPr txBox="1"/>
          <p:nvPr>
            <p:ph idx="1" type="body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510" name="Google Shape;510;p5"/>
          <p:cNvSpPr txBox="1"/>
          <p:nvPr>
            <p:ph idx="2" type="body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511" name="Google Shape;511;p5"/>
          <p:cNvSpPr txBox="1"/>
          <p:nvPr>
            <p:ph idx="3" type="body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grpSp>
        <p:nvGrpSpPr>
          <p:cNvPr id="512" name="Google Shape;512;p5"/>
          <p:cNvGrpSpPr/>
          <p:nvPr/>
        </p:nvGrpSpPr>
        <p:grpSpPr>
          <a:xfrm flipH="1" rot="10800000">
            <a:off x="411207" y="245768"/>
            <a:ext cx="1322798" cy="1145960"/>
            <a:chOff x="4088875" y="1431100"/>
            <a:chExt cx="3293000" cy="2852775"/>
          </a:xfrm>
        </p:grpSpPr>
        <p:sp>
          <p:nvSpPr>
            <p:cNvPr id="513" name="Google Shape;513;p5"/>
            <p:cNvSpPr/>
            <p:nvPr/>
          </p:nvSpPr>
          <p:spPr>
            <a:xfrm>
              <a:off x="4831475" y="4136025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5"/>
            <p:cNvSpPr/>
            <p:nvPr/>
          </p:nvSpPr>
          <p:spPr>
            <a:xfrm>
              <a:off x="4697075" y="3907525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5"/>
            <p:cNvSpPr/>
            <p:nvPr/>
          </p:nvSpPr>
          <p:spPr>
            <a:xfrm>
              <a:off x="4566025" y="3675675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5"/>
            <p:cNvSpPr/>
            <p:nvPr/>
          </p:nvSpPr>
          <p:spPr>
            <a:xfrm>
              <a:off x="4434975" y="3447175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5"/>
            <p:cNvSpPr/>
            <p:nvPr/>
          </p:nvSpPr>
          <p:spPr>
            <a:xfrm>
              <a:off x="4300575" y="3218700"/>
              <a:ext cx="1078650" cy="1065175"/>
            </a:xfrm>
            <a:custGeom>
              <a:rect b="b" l="l" r="r" t="t"/>
              <a:pathLst>
                <a:path extrusionOk="0" h="42607" w="43146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5"/>
            <p:cNvSpPr/>
            <p:nvPr/>
          </p:nvSpPr>
          <p:spPr>
            <a:xfrm>
              <a:off x="4169525" y="2990200"/>
              <a:ext cx="1307150" cy="1293675"/>
            </a:xfrm>
            <a:custGeom>
              <a:rect b="b" l="l" r="r" t="t"/>
              <a:pathLst>
                <a:path extrusionOk="0" h="51747" w="52286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5"/>
            <p:cNvSpPr/>
            <p:nvPr/>
          </p:nvSpPr>
          <p:spPr>
            <a:xfrm>
              <a:off x="4088875" y="2822200"/>
              <a:ext cx="1481875" cy="1461675"/>
            </a:xfrm>
            <a:custGeom>
              <a:rect b="b" l="l" r="r" t="t"/>
              <a:pathLst>
                <a:path extrusionOk="0" h="58467" w="59275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5"/>
            <p:cNvSpPr/>
            <p:nvPr/>
          </p:nvSpPr>
          <p:spPr>
            <a:xfrm>
              <a:off x="4102325" y="2761700"/>
              <a:ext cx="1565875" cy="1522175"/>
            </a:xfrm>
            <a:custGeom>
              <a:rect b="b" l="l" r="r" t="t"/>
              <a:pathLst>
                <a:path extrusionOk="0" h="60887" w="62635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5"/>
            <p:cNvSpPr/>
            <p:nvPr/>
          </p:nvSpPr>
          <p:spPr>
            <a:xfrm>
              <a:off x="4139275" y="2697875"/>
              <a:ext cx="1626375" cy="1586000"/>
            </a:xfrm>
            <a:custGeom>
              <a:rect b="b" l="l" r="r" t="t"/>
              <a:pathLst>
                <a:path extrusionOk="0" h="63440" w="65055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5"/>
            <p:cNvSpPr/>
            <p:nvPr/>
          </p:nvSpPr>
          <p:spPr>
            <a:xfrm>
              <a:off x="4172900" y="2637375"/>
              <a:ext cx="1690175" cy="1646500"/>
            </a:xfrm>
            <a:custGeom>
              <a:rect b="b" l="l" r="r" t="t"/>
              <a:pathLst>
                <a:path extrusionOk="0" h="65860" w="67607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5"/>
            <p:cNvSpPr/>
            <p:nvPr/>
          </p:nvSpPr>
          <p:spPr>
            <a:xfrm>
              <a:off x="4209850" y="2576900"/>
              <a:ext cx="1750675" cy="1706975"/>
            </a:xfrm>
            <a:custGeom>
              <a:rect b="b" l="l" r="r" t="t"/>
              <a:pathLst>
                <a:path extrusionOk="0" h="68279" w="70027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5"/>
            <p:cNvSpPr/>
            <p:nvPr/>
          </p:nvSpPr>
          <p:spPr>
            <a:xfrm>
              <a:off x="4243450" y="2513050"/>
              <a:ext cx="1814525" cy="1770825"/>
            </a:xfrm>
            <a:custGeom>
              <a:rect b="b" l="l" r="r" t="t"/>
              <a:pathLst>
                <a:path extrusionOk="0" h="70833" w="72581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5"/>
            <p:cNvSpPr/>
            <p:nvPr/>
          </p:nvSpPr>
          <p:spPr>
            <a:xfrm>
              <a:off x="4280425" y="2452575"/>
              <a:ext cx="1875000" cy="1831300"/>
            </a:xfrm>
            <a:custGeom>
              <a:rect b="b" l="l" r="r" t="t"/>
              <a:pathLst>
                <a:path extrusionOk="0" h="73252" w="7500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5"/>
            <p:cNvSpPr/>
            <p:nvPr/>
          </p:nvSpPr>
          <p:spPr>
            <a:xfrm>
              <a:off x="4314025" y="2392100"/>
              <a:ext cx="1935475" cy="1891775"/>
            </a:xfrm>
            <a:custGeom>
              <a:rect b="b" l="l" r="r" t="t"/>
              <a:pathLst>
                <a:path extrusionOk="0" h="75671" w="77419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5"/>
            <p:cNvSpPr/>
            <p:nvPr/>
          </p:nvSpPr>
          <p:spPr>
            <a:xfrm>
              <a:off x="4350975" y="2328250"/>
              <a:ext cx="1995975" cy="1955625"/>
            </a:xfrm>
            <a:custGeom>
              <a:rect b="b" l="l" r="r" t="t"/>
              <a:pathLst>
                <a:path extrusionOk="0" h="78225" w="79839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5"/>
            <p:cNvSpPr/>
            <p:nvPr/>
          </p:nvSpPr>
          <p:spPr>
            <a:xfrm>
              <a:off x="4384575" y="2267775"/>
              <a:ext cx="2059825" cy="2016100"/>
            </a:xfrm>
            <a:custGeom>
              <a:rect b="b" l="l" r="r" t="t"/>
              <a:pathLst>
                <a:path extrusionOk="0" h="80644" w="82393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5"/>
            <p:cNvSpPr/>
            <p:nvPr/>
          </p:nvSpPr>
          <p:spPr>
            <a:xfrm>
              <a:off x="4421550" y="2207275"/>
              <a:ext cx="2120300" cy="2076600"/>
            </a:xfrm>
            <a:custGeom>
              <a:rect b="b" l="l" r="r" t="t"/>
              <a:pathLst>
                <a:path extrusionOk="0" h="83064" w="84812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5"/>
            <p:cNvSpPr/>
            <p:nvPr/>
          </p:nvSpPr>
          <p:spPr>
            <a:xfrm>
              <a:off x="4458500" y="2146800"/>
              <a:ext cx="2130375" cy="2137075"/>
            </a:xfrm>
            <a:custGeom>
              <a:rect b="b" l="l" r="r" t="t"/>
              <a:pathLst>
                <a:path extrusionOk="0" h="85483" w="85215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5"/>
            <p:cNvSpPr/>
            <p:nvPr/>
          </p:nvSpPr>
          <p:spPr>
            <a:xfrm>
              <a:off x="4492100" y="2082950"/>
              <a:ext cx="2133750" cy="2163975"/>
            </a:xfrm>
            <a:custGeom>
              <a:rect b="b" l="l" r="r" t="t"/>
              <a:pathLst>
                <a:path extrusionOk="0" h="86559" w="8535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5"/>
            <p:cNvSpPr/>
            <p:nvPr/>
          </p:nvSpPr>
          <p:spPr>
            <a:xfrm>
              <a:off x="4529075" y="2022475"/>
              <a:ext cx="2130375" cy="2163975"/>
            </a:xfrm>
            <a:custGeom>
              <a:rect b="b" l="l" r="r" t="t"/>
              <a:pathLst>
                <a:path extrusionOk="0" h="86559" w="85215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5"/>
            <p:cNvSpPr/>
            <p:nvPr/>
          </p:nvSpPr>
          <p:spPr>
            <a:xfrm>
              <a:off x="4562675" y="1962000"/>
              <a:ext cx="2133725" cy="2160600"/>
            </a:xfrm>
            <a:custGeom>
              <a:rect b="b" l="l" r="r" t="t"/>
              <a:pathLst>
                <a:path extrusionOk="0" h="86424" w="85349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5"/>
            <p:cNvSpPr/>
            <p:nvPr/>
          </p:nvSpPr>
          <p:spPr>
            <a:xfrm>
              <a:off x="4599625" y="1898150"/>
              <a:ext cx="2130375" cy="2163975"/>
            </a:xfrm>
            <a:custGeom>
              <a:rect b="b" l="l" r="r" t="t"/>
              <a:pathLst>
                <a:path extrusionOk="0" h="86559" w="85215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5"/>
            <p:cNvSpPr/>
            <p:nvPr/>
          </p:nvSpPr>
          <p:spPr>
            <a:xfrm>
              <a:off x="4633225" y="1837675"/>
              <a:ext cx="2133750" cy="2163950"/>
            </a:xfrm>
            <a:custGeom>
              <a:rect b="b" l="l" r="r" t="t"/>
              <a:pathLst>
                <a:path extrusionOk="0" h="86558" w="8535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5"/>
            <p:cNvSpPr/>
            <p:nvPr/>
          </p:nvSpPr>
          <p:spPr>
            <a:xfrm>
              <a:off x="4670200" y="1777175"/>
              <a:ext cx="2130375" cy="2160625"/>
            </a:xfrm>
            <a:custGeom>
              <a:rect b="b" l="l" r="r" t="t"/>
              <a:pathLst>
                <a:path extrusionOk="0" h="86425" w="85215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5"/>
            <p:cNvSpPr/>
            <p:nvPr/>
          </p:nvSpPr>
          <p:spPr>
            <a:xfrm>
              <a:off x="4707150" y="1713350"/>
              <a:ext cx="2130375" cy="2163950"/>
            </a:xfrm>
            <a:custGeom>
              <a:rect b="b" l="l" r="r" t="t"/>
              <a:pathLst>
                <a:path extrusionOk="0" h="86558" w="85215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5"/>
            <p:cNvSpPr/>
            <p:nvPr/>
          </p:nvSpPr>
          <p:spPr>
            <a:xfrm>
              <a:off x="4740750" y="1652850"/>
              <a:ext cx="2130400" cy="2163975"/>
            </a:xfrm>
            <a:custGeom>
              <a:rect b="b" l="l" r="r" t="t"/>
              <a:pathLst>
                <a:path extrusionOk="0" h="86559" w="85216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5"/>
            <p:cNvSpPr/>
            <p:nvPr/>
          </p:nvSpPr>
          <p:spPr>
            <a:xfrm>
              <a:off x="4777725" y="1592375"/>
              <a:ext cx="2130375" cy="2160600"/>
            </a:xfrm>
            <a:custGeom>
              <a:rect b="b" l="l" r="r" t="t"/>
              <a:pathLst>
                <a:path extrusionOk="0" h="86424" w="85215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5"/>
            <p:cNvSpPr/>
            <p:nvPr/>
          </p:nvSpPr>
          <p:spPr>
            <a:xfrm>
              <a:off x="4811325" y="1531900"/>
              <a:ext cx="2133750" cy="2160600"/>
            </a:xfrm>
            <a:custGeom>
              <a:rect b="b" l="l" r="r" t="t"/>
              <a:pathLst>
                <a:path extrusionOk="0" h="86424" w="8535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5"/>
            <p:cNvSpPr/>
            <p:nvPr/>
          </p:nvSpPr>
          <p:spPr>
            <a:xfrm>
              <a:off x="4848275" y="1468050"/>
              <a:ext cx="2130400" cy="2163975"/>
            </a:xfrm>
            <a:custGeom>
              <a:rect b="b" l="l" r="r" t="t"/>
              <a:pathLst>
                <a:path extrusionOk="0" h="86559" w="85216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5"/>
            <p:cNvSpPr/>
            <p:nvPr/>
          </p:nvSpPr>
          <p:spPr>
            <a:xfrm>
              <a:off x="4881875" y="1431100"/>
              <a:ext cx="2133750" cy="2140425"/>
            </a:xfrm>
            <a:custGeom>
              <a:rect b="b" l="l" r="r" t="t"/>
              <a:pathLst>
                <a:path extrusionOk="0" h="85617" w="8535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5"/>
            <p:cNvSpPr/>
            <p:nvPr/>
          </p:nvSpPr>
          <p:spPr>
            <a:xfrm>
              <a:off x="4928925" y="1431100"/>
              <a:ext cx="2120300" cy="2076600"/>
            </a:xfrm>
            <a:custGeom>
              <a:rect b="b" l="l" r="r" t="t"/>
              <a:pathLst>
                <a:path extrusionOk="0" h="83064" w="84812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5"/>
            <p:cNvSpPr/>
            <p:nvPr/>
          </p:nvSpPr>
          <p:spPr>
            <a:xfrm>
              <a:off x="5026375" y="1431100"/>
              <a:ext cx="2059825" cy="2016100"/>
            </a:xfrm>
            <a:custGeom>
              <a:rect b="b" l="l" r="r" t="t"/>
              <a:pathLst>
                <a:path extrusionOk="0" h="80644" w="82393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5"/>
            <p:cNvSpPr/>
            <p:nvPr/>
          </p:nvSpPr>
          <p:spPr>
            <a:xfrm>
              <a:off x="5123825" y="1431100"/>
              <a:ext cx="1995975" cy="1955625"/>
            </a:xfrm>
            <a:custGeom>
              <a:rect b="b" l="l" r="r" t="t"/>
              <a:pathLst>
                <a:path extrusionOk="0" h="78225" w="79839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5"/>
            <p:cNvSpPr/>
            <p:nvPr/>
          </p:nvSpPr>
          <p:spPr>
            <a:xfrm>
              <a:off x="5221275" y="1431100"/>
              <a:ext cx="1935475" cy="1891775"/>
            </a:xfrm>
            <a:custGeom>
              <a:rect b="b" l="l" r="r" t="t"/>
              <a:pathLst>
                <a:path extrusionOk="0" h="75671" w="77419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5"/>
            <p:cNvSpPr/>
            <p:nvPr/>
          </p:nvSpPr>
          <p:spPr>
            <a:xfrm>
              <a:off x="5318700" y="1431100"/>
              <a:ext cx="1875025" cy="1831300"/>
            </a:xfrm>
            <a:custGeom>
              <a:rect b="b" l="l" r="r" t="t"/>
              <a:pathLst>
                <a:path extrusionOk="0" h="73252" w="75001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5"/>
            <p:cNvSpPr/>
            <p:nvPr/>
          </p:nvSpPr>
          <p:spPr>
            <a:xfrm>
              <a:off x="5416150" y="1431100"/>
              <a:ext cx="1811175" cy="1770825"/>
            </a:xfrm>
            <a:custGeom>
              <a:rect b="b" l="l" r="r" t="t"/>
              <a:pathLst>
                <a:path extrusionOk="0" h="70833" w="72447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5"/>
            <p:cNvSpPr/>
            <p:nvPr/>
          </p:nvSpPr>
          <p:spPr>
            <a:xfrm>
              <a:off x="5510250" y="1431100"/>
              <a:ext cx="1754025" cy="1706975"/>
            </a:xfrm>
            <a:custGeom>
              <a:rect b="b" l="l" r="r" t="t"/>
              <a:pathLst>
                <a:path extrusionOk="0" h="68279" w="70161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5"/>
            <p:cNvSpPr/>
            <p:nvPr/>
          </p:nvSpPr>
          <p:spPr>
            <a:xfrm>
              <a:off x="5607675" y="1431100"/>
              <a:ext cx="1690200" cy="1646500"/>
            </a:xfrm>
            <a:custGeom>
              <a:rect b="b" l="l" r="r" t="t"/>
              <a:pathLst>
                <a:path extrusionOk="0" h="65860" w="67608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5"/>
            <p:cNvSpPr/>
            <p:nvPr/>
          </p:nvSpPr>
          <p:spPr>
            <a:xfrm>
              <a:off x="5705125" y="1431100"/>
              <a:ext cx="1629725" cy="1586000"/>
            </a:xfrm>
            <a:custGeom>
              <a:rect b="b" l="l" r="r" t="t"/>
              <a:pathLst>
                <a:path extrusionOk="0" h="63440" w="65189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5"/>
            <p:cNvSpPr/>
            <p:nvPr/>
          </p:nvSpPr>
          <p:spPr>
            <a:xfrm>
              <a:off x="5802575" y="1431100"/>
              <a:ext cx="1565875" cy="1525525"/>
            </a:xfrm>
            <a:custGeom>
              <a:rect b="b" l="l" r="r" t="t"/>
              <a:pathLst>
                <a:path extrusionOk="0" h="61021" w="62635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5"/>
            <p:cNvSpPr/>
            <p:nvPr/>
          </p:nvSpPr>
          <p:spPr>
            <a:xfrm>
              <a:off x="5900025" y="1431100"/>
              <a:ext cx="1481850" cy="1461675"/>
            </a:xfrm>
            <a:custGeom>
              <a:rect b="b" l="l" r="r" t="t"/>
              <a:pathLst>
                <a:path extrusionOk="0" h="58467" w="59274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5"/>
            <p:cNvSpPr/>
            <p:nvPr/>
          </p:nvSpPr>
          <p:spPr>
            <a:xfrm>
              <a:off x="5997475" y="1431100"/>
              <a:ext cx="1307125" cy="1297025"/>
            </a:xfrm>
            <a:custGeom>
              <a:rect b="b" l="l" r="r" t="t"/>
              <a:pathLst>
                <a:path extrusionOk="0" h="51881" w="52285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5"/>
            <p:cNvSpPr/>
            <p:nvPr/>
          </p:nvSpPr>
          <p:spPr>
            <a:xfrm>
              <a:off x="6094900" y="1431100"/>
              <a:ext cx="1075300" cy="1065175"/>
            </a:xfrm>
            <a:custGeom>
              <a:rect b="b" l="l" r="r" t="t"/>
              <a:pathLst>
                <a:path extrusionOk="0" h="42607" w="43012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5"/>
            <p:cNvSpPr/>
            <p:nvPr/>
          </p:nvSpPr>
          <p:spPr>
            <a:xfrm>
              <a:off x="6189000" y="1431100"/>
              <a:ext cx="850150" cy="836700"/>
            </a:xfrm>
            <a:custGeom>
              <a:rect b="b" l="l" r="r" t="t"/>
              <a:pathLst>
                <a:path extrusionOk="0" h="33468" w="34006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5"/>
            <p:cNvSpPr/>
            <p:nvPr/>
          </p:nvSpPr>
          <p:spPr>
            <a:xfrm>
              <a:off x="6286450" y="1431100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5"/>
            <p:cNvSpPr/>
            <p:nvPr/>
          </p:nvSpPr>
          <p:spPr>
            <a:xfrm>
              <a:off x="6383900" y="1431100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5"/>
            <p:cNvSpPr/>
            <p:nvPr/>
          </p:nvSpPr>
          <p:spPr>
            <a:xfrm>
              <a:off x="6481325" y="1431100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0" name="Google Shape;560;p5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5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5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5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4" name="Google Shape;564;p5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565" name="Google Shape;565;p5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5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5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5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69" name="Google Shape;56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8470" y="-37241"/>
            <a:ext cx="518175" cy="51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5"/>
          <p:cNvPicPr preferRelativeResize="0"/>
          <p:nvPr/>
        </p:nvPicPr>
        <p:blipFill rotWithShape="1">
          <a:blip r:embed="rId4">
            <a:alphaModFix/>
          </a:blip>
          <a:srcRect b="31032" l="0" r="0" t="0"/>
          <a:stretch/>
        </p:blipFill>
        <p:spPr>
          <a:xfrm>
            <a:off x="607708" y="279089"/>
            <a:ext cx="916057" cy="10338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1" name="Google Shape;571;p5"/>
          <p:cNvGrpSpPr/>
          <p:nvPr/>
        </p:nvGrpSpPr>
        <p:grpSpPr>
          <a:xfrm>
            <a:off x="104863" y="534178"/>
            <a:ext cx="247469" cy="392302"/>
            <a:chOff x="6718575" y="2318625"/>
            <a:chExt cx="256950" cy="407375"/>
          </a:xfrm>
        </p:grpSpPr>
        <p:sp>
          <p:nvSpPr>
            <p:cNvPr id="572" name="Google Shape;572;p5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5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5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5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5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5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5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5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"/>
          <p:cNvSpPr txBox="1"/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grpSp>
        <p:nvGrpSpPr>
          <p:cNvPr id="582" name="Google Shape;582;p6"/>
          <p:cNvGrpSpPr/>
          <p:nvPr/>
        </p:nvGrpSpPr>
        <p:grpSpPr>
          <a:xfrm flipH="1" rot="10800000">
            <a:off x="411207" y="245768"/>
            <a:ext cx="1322798" cy="1145960"/>
            <a:chOff x="4088875" y="1431100"/>
            <a:chExt cx="3293000" cy="2852775"/>
          </a:xfrm>
        </p:grpSpPr>
        <p:sp>
          <p:nvSpPr>
            <p:cNvPr id="583" name="Google Shape;583;p6"/>
            <p:cNvSpPr/>
            <p:nvPr/>
          </p:nvSpPr>
          <p:spPr>
            <a:xfrm>
              <a:off x="4831475" y="4136025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6"/>
            <p:cNvSpPr/>
            <p:nvPr/>
          </p:nvSpPr>
          <p:spPr>
            <a:xfrm>
              <a:off x="4697075" y="3907525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6"/>
            <p:cNvSpPr/>
            <p:nvPr/>
          </p:nvSpPr>
          <p:spPr>
            <a:xfrm>
              <a:off x="4566025" y="3675675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6"/>
            <p:cNvSpPr/>
            <p:nvPr/>
          </p:nvSpPr>
          <p:spPr>
            <a:xfrm>
              <a:off x="4434975" y="3447175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6"/>
            <p:cNvSpPr/>
            <p:nvPr/>
          </p:nvSpPr>
          <p:spPr>
            <a:xfrm>
              <a:off x="4300575" y="3218700"/>
              <a:ext cx="1078650" cy="1065175"/>
            </a:xfrm>
            <a:custGeom>
              <a:rect b="b" l="l" r="r" t="t"/>
              <a:pathLst>
                <a:path extrusionOk="0" h="42607" w="43146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6"/>
            <p:cNvSpPr/>
            <p:nvPr/>
          </p:nvSpPr>
          <p:spPr>
            <a:xfrm>
              <a:off x="4169525" y="2990200"/>
              <a:ext cx="1307150" cy="1293675"/>
            </a:xfrm>
            <a:custGeom>
              <a:rect b="b" l="l" r="r" t="t"/>
              <a:pathLst>
                <a:path extrusionOk="0" h="51747" w="52286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6"/>
            <p:cNvSpPr/>
            <p:nvPr/>
          </p:nvSpPr>
          <p:spPr>
            <a:xfrm>
              <a:off x="4088875" y="2822200"/>
              <a:ext cx="1481875" cy="1461675"/>
            </a:xfrm>
            <a:custGeom>
              <a:rect b="b" l="l" r="r" t="t"/>
              <a:pathLst>
                <a:path extrusionOk="0" h="58467" w="59275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6"/>
            <p:cNvSpPr/>
            <p:nvPr/>
          </p:nvSpPr>
          <p:spPr>
            <a:xfrm>
              <a:off x="4102325" y="2761700"/>
              <a:ext cx="1565875" cy="1522175"/>
            </a:xfrm>
            <a:custGeom>
              <a:rect b="b" l="l" r="r" t="t"/>
              <a:pathLst>
                <a:path extrusionOk="0" h="60887" w="62635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6"/>
            <p:cNvSpPr/>
            <p:nvPr/>
          </p:nvSpPr>
          <p:spPr>
            <a:xfrm>
              <a:off x="4139275" y="2697875"/>
              <a:ext cx="1626375" cy="1586000"/>
            </a:xfrm>
            <a:custGeom>
              <a:rect b="b" l="l" r="r" t="t"/>
              <a:pathLst>
                <a:path extrusionOk="0" h="63440" w="65055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6"/>
            <p:cNvSpPr/>
            <p:nvPr/>
          </p:nvSpPr>
          <p:spPr>
            <a:xfrm>
              <a:off x="4172900" y="2637375"/>
              <a:ext cx="1690175" cy="1646500"/>
            </a:xfrm>
            <a:custGeom>
              <a:rect b="b" l="l" r="r" t="t"/>
              <a:pathLst>
                <a:path extrusionOk="0" h="65860" w="67607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6"/>
            <p:cNvSpPr/>
            <p:nvPr/>
          </p:nvSpPr>
          <p:spPr>
            <a:xfrm>
              <a:off x="4209850" y="2576900"/>
              <a:ext cx="1750675" cy="1706975"/>
            </a:xfrm>
            <a:custGeom>
              <a:rect b="b" l="l" r="r" t="t"/>
              <a:pathLst>
                <a:path extrusionOk="0" h="68279" w="70027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6"/>
            <p:cNvSpPr/>
            <p:nvPr/>
          </p:nvSpPr>
          <p:spPr>
            <a:xfrm>
              <a:off x="4243450" y="2513050"/>
              <a:ext cx="1814525" cy="1770825"/>
            </a:xfrm>
            <a:custGeom>
              <a:rect b="b" l="l" r="r" t="t"/>
              <a:pathLst>
                <a:path extrusionOk="0" h="70833" w="72581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6"/>
            <p:cNvSpPr/>
            <p:nvPr/>
          </p:nvSpPr>
          <p:spPr>
            <a:xfrm>
              <a:off x="4280425" y="2452575"/>
              <a:ext cx="1875000" cy="1831300"/>
            </a:xfrm>
            <a:custGeom>
              <a:rect b="b" l="l" r="r" t="t"/>
              <a:pathLst>
                <a:path extrusionOk="0" h="73252" w="7500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6"/>
            <p:cNvSpPr/>
            <p:nvPr/>
          </p:nvSpPr>
          <p:spPr>
            <a:xfrm>
              <a:off x="4314025" y="2392100"/>
              <a:ext cx="1935475" cy="1891775"/>
            </a:xfrm>
            <a:custGeom>
              <a:rect b="b" l="l" r="r" t="t"/>
              <a:pathLst>
                <a:path extrusionOk="0" h="75671" w="77419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6"/>
            <p:cNvSpPr/>
            <p:nvPr/>
          </p:nvSpPr>
          <p:spPr>
            <a:xfrm>
              <a:off x="4350975" y="2328250"/>
              <a:ext cx="1995975" cy="1955625"/>
            </a:xfrm>
            <a:custGeom>
              <a:rect b="b" l="l" r="r" t="t"/>
              <a:pathLst>
                <a:path extrusionOk="0" h="78225" w="79839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6"/>
            <p:cNvSpPr/>
            <p:nvPr/>
          </p:nvSpPr>
          <p:spPr>
            <a:xfrm>
              <a:off x="4384575" y="2267775"/>
              <a:ext cx="2059825" cy="2016100"/>
            </a:xfrm>
            <a:custGeom>
              <a:rect b="b" l="l" r="r" t="t"/>
              <a:pathLst>
                <a:path extrusionOk="0" h="80644" w="82393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6"/>
            <p:cNvSpPr/>
            <p:nvPr/>
          </p:nvSpPr>
          <p:spPr>
            <a:xfrm>
              <a:off x="4421550" y="2207275"/>
              <a:ext cx="2120300" cy="2076600"/>
            </a:xfrm>
            <a:custGeom>
              <a:rect b="b" l="l" r="r" t="t"/>
              <a:pathLst>
                <a:path extrusionOk="0" h="83064" w="84812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6"/>
            <p:cNvSpPr/>
            <p:nvPr/>
          </p:nvSpPr>
          <p:spPr>
            <a:xfrm>
              <a:off x="4458500" y="2146800"/>
              <a:ext cx="2130375" cy="2137075"/>
            </a:xfrm>
            <a:custGeom>
              <a:rect b="b" l="l" r="r" t="t"/>
              <a:pathLst>
                <a:path extrusionOk="0" h="85483" w="85215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6"/>
            <p:cNvSpPr/>
            <p:nvPr/>
          </p:nvSpPr>
          <p:spPr>
            <a:xfrm>
              <a:off x="4492100" y="2082950"/>
              <a:ext cx="2133750" cy="2163975"/>
            </a:xfrm>
            <a:custGeom>
              <a:rect b="b" l="l" r="r" t="t"/>
              <a:pathLst>
                <a:path extrusionOk="0" h="86559" w="8535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6"/>
            <p:cNvSpPr/>
            <p:nvPr/>
          </p:nvSpPr>
          <p:spPr>
            <a:xfrm>
              <a:off x="4529075" y="2022475"/>
              <a:ext cx="2130375" cy="2163975"/>
            </a:xfrm>
            <a:custGeom>
              <a:rect b="b" l="l" r="r" t="t"/>
              <a:pathLst>
                <a:path extrusionOk="0" h="86559" w="85215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6"/>
            <p:cNvSpPr/>
            <p:nvPr/>
          </p:nvSpPr>
          <p:spPr>
            <a:xfrm>
              <a:off x="4562675" y="1962000"/>
              <a:ext cx="2133725" cy="2160600"/>
            </a:xfrm>
            <a:custGeom>
              <a:rect b="b" l="l" r="r" t="t"/>
              <a:pathLst>
                <a:path extrusionOk="0" h="86424" w="85349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6"/>
            <p:cNvSpPr/>
            <p:nvPr/>
          </p:nvSpPr>
          <p:spPr>
            <a:xfrm>
              <a:off x="4599625" y="1898150"/>
              <a:ext cx="2130375" cy="2163975"/>
            </a:xfrm>
            <a:custGeom>
              <a:rect b="b" l="l" r="r" t="t"/>
              <a:pathLst>
                <a:path extrusionOk="0" h="86559" w="85215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6"/>
            <p:cNvSpPr/>
            <p:nvPr/>
          </p:nvSpPr>
          <p:spPr>
            <a:xfrm>
              <a:off x="4633225" y="1837675"/>
              <a:ext cx="2133750" cy="2163950"/>
            </a:xfrm>
            <a:custGeom>
              <a:rect b="b" l="l" r="r" t="t"/>
              <a:pathLst>
                <a:path extrusionOk="0" h="86558" w="8535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6"/>
            <p:cNvSpPr/>
            <p:nvPr/>
          </p:nvSpPr>
          <p:spPr>
            <a:xfrm>
              <a:off x="4670200" y="1777175"/>
              <a:ext cx="2130375" cy="2160625"/>
            </a:xfrm>
            <a:custGeom>
              <a:rect b="b" l="l" r="r" t="t"/>
              <a:pathLst>
                <a:path extrusionOk="0" h="86425" w="85215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6"/>
            <p:cNvSpPr/>
            <p:nvPr/>
          </p:nvSpPr>
          <p:spPr>
            <a:xfrm>
              <a:off x="4707150" y="1713350"/>
              <a:ext cx="2130375" cy="2163950"/>
            </a:xfrm>
            <a:custGeom>
              <a:rect b="b" l="l" r="r" t="t"/>
              <a:pathLst>
                <a:path extrusionOk="0" h="86558" w="85215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6"/>
            <p:cNvSpPr/>
            <p:nvPr/>
          </p:nvSpPr>
          <p:spPr>
            <a:xfrm>
              <a:off x="4740750" y="1652850"/>
              <a:ext cx="2130400" cy="2163975"/>
            </a:xfrm>
            <a:custGeom>
              <a:rect b="b" l="l" r="r" t="t"/>
              <a:pathLst>
                <a:path extrusionOk="0" h="86559" w="85216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6"/>
            <p:cNvSpPr/>
            <p:nvPr/>
          </p:nvSpPr>
          <p:spPr>
            <a:xfrm>
              <a:off x="4777725" y="1592375"/>
              <a:ext cx="2130375" cy="2160600"/>
            </a:xfrm>
            <a:custGeom>
              <a:rect b="b" l="l" r="r" t="t"/>
              <a:pathLst>
                <a:path extrusionOk="0" h="86424" w="85215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6"/>
            <p:cNvSpPr/>
            <p:nvPr/>
          </p:nvSpPr>
          <p:spPr>
            <a:xfrm>
              <a:off x="4811325" y="1531900"/>
              <a:ext cx="2133750" cy="2160600"/>
            </a:xfrm>
            <a:custGeom>
              <a:rect b="b" l="l" r="r" t="t"/>
              <a:pathLst>
                <a:path extrusionOk="0" h="86424" w="8535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6"/>
            <p:cNvSpPr/>
            <p:nvPr/>
          </p:nvSpPr>
          <p:spPr>
            <a:xfrm>
              <a:off x="4848275" y="1468050"/>
              <a:ext cx="2130400" cy="2163975"/>
            </a:xfrm>
            <a:custGeom>
              <a:rect b="b" l="l" r="r" t="t"/>
              <a:pathLst>
                <a:path extrusionOk="0" h="86559" w="85216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6"/>
            <p:cNvSpPr/>
            <p:nvPr/>
          </p:nvSpPr>
          <p:spPr>
            <a:xfrm>
              <a:off x="4881875" y="1431100"/>
              <a:ext cx="2133750" cy="2140425"/>
            </a:xfrm>
            <a:custGeom>
              <a:rect b="b" l="l" r="r" t="t"/>
              <a:pathLst>
                <a:path extrusionOk="0" h="85617" w="8535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6"/>
            <p:cNvSpPr/>
            <p:nvPr/>
          </p:nvSpPr>
          <p:spPr>
            <a:xfrm>
              <a:off x="4928925" y="1431100"/>
              <a:ext cx="2120300" cy="2076600"/>
            </a:xfrm>
            <a:custGeom>
              <a:rect b="b" l="l" r="r" t="t"/>
              <a:pathLst>
                <a:path extrusionOk="0" h="83064" w="84812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6"/>
            <p:cNvSpPr/>
            <p:nvPr/>
          </p:nvSpPr>
          <p:spPr>
            <a:xfrm>
              <a:off x="5026375" y="1431100"/>
              <a:ext cx="2059825" cy="2016100"/>
            </a:xfrm>
            <a:custGeom>
              <a:rect b="b" l="l" r="r" t="t"/>
              <a:pathLst>
                <a:path extrusionOk="0" h="80644" w="82393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6"/>
            <p:cNvSpPr/>
            <p:nvPr/>
          </p:nvSpPr>
          <p:spPr>
            <a:xfrm>
              <a:off x="5123825" y="1431100"/>
              <a:ext cx="1995975" cy="1955625"/>
            </a:xfrm>
            <a:custGeom>
              <a:rect b="b" l="l" r="r" t="t"/>
              <a:pathLst>
                <a:path extrusionOk="0" h="78225" w="79839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6"/>
            <p:cNvSpPr/>
            <p:nvPr/>
          </p:nvSpPr>
          <p:spPr>
            <a:xfrm>
              <a:off x="5221275" y="1431100"/>
              <a:ext cx="1935475" cy="1891775"/>
            </a:xfrm>
            <a:custGeom>
              <a:rect b="b" l="l" r="r" t="t"/>
              <a:pathLst>
                <a:path extrusionOk="0" h="75671" w="77419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6"/>
            <p:cNvSpPr/>
            <p:nvPr/>
          </p:nvSpPr>
          <p:spPr>
            <a:xfrm>
              <a:off x="5318700" y="1431100"/>
              <a:ext cx="1875025" cy="1831300"/>
            </a:xfrm>
            <a:custGeom>
              <a:rect b="b" l="l" r="r" t="t"/>
              <a:pathLst>
                <a:path extrusionOk="0" h="73252" w="75001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6"/>
            <p:cNvSpPr/>
            <p:nvPr/>
          </p:nvSpPr>
          <p:spPr>
            <a:xfrm>
              <a:off x="5416150" y="1431100"/>
              <a:ext cx="1811175" cy="1770825"/>
            </a:xfrm>
            <a:custGeom>
              <a:rect b="b" l="l" r="r" t="t"/>
              <a:pathLst>
                <a:path extrusionOk="0" h="70833" w="72447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6"/>
            <p:cNvSpPr/>
            <p:nvPr/>
          </p:nvSpPr>
          <p:spPr>
            <a:xfrm>
              <a:off x="5510250" y="1431100"/>
              <a:ext cx="1754025" cy="1706975"/>
            </a:xfrm>
            <a:custGeom>
              <a:rect b="b" l="l" r="r" t="t"/>
              <a:pathLst>
                <a:path extrusionOk="0" h="68279" w="70161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6"/>
            <p:cNvSpPr/>
            <p:nvPr/>
          </p:nvSpPr>
          <p:spPr>
            <a:xfrm>
              <a:off x="5607675" y="1431100"/>
              <a:ext cx="1690200" cy="1646500"/>
            </a:xfrm>
            <a:custGeom>
              <a:rect b="b" l="l" r="r" t="t"/>
              <a:pathLst>
                <a:path extrusionOk="0" h="65860" w="67608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6"/>
            <p:cNvSpPr/>
            <p:nvPr/>
          </p:nvSpPr>
          <p:spPr>
            <a:xfrm>
              <a:off x="5705125" y="1431100"/>
              <a:ext cx="1629725" cy="1586000"/>
            </a:xfrm>
            <a:custGeom>
              <a:rect b="b" l="l" r="r" t="t"/>
              <a:pathLst>
                <a:path extrusionOk="0" h="63440" w="65189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6"/>
            <p:cNvSpPr/>
            <p:nvPr/>
          </p:nvSpPr>
          <p:spPr>
            <a:xfrm>
              <a:off x="5802575" y="1431100"/>
              <a:ext cx="1565875" cy="1525525"/>
            </a:xfrm>
            <a:custGeom>
              <a:rect b="b" l="l" r="r" t="t"/>
              <a:pathLst>
                <a:path extrusionOk="0" h="61021" w="62635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6"/>
            <p:cNvSpPr/>
            <p:nvPr/>
          </p:nvSpPr>
          <p:spPr>
            <a:xfrm>
              <a:off x="5900025" y="1431100"/>
              <a:ext cx="1481850" cy="1461675"/>
            </a:xfrm>
            <a:custGeom>
              <a:rect b="b" l="l" r="r" t="t"/>
              <a:pathLst>
                <a:path extrusionOk="0" h="58467" w="59274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6"/>
            <p:cNvSpPr/>
            <p:nvPr/>
          </p:nvSpPr>
          <p:spPr>
            <a:xfrm>
              <a:off x="5997475" y="1431100"/>
              <a:ext cx="1307125" cy="1297025"/>
            </a:xfrm>
            <a:custGeom>
              <a:rect b="b" l="l" r="r" t="t"/>
              <a:pathLst>
                <a:path extrusionOk="0" h="51881" w="52285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6"/>
            <p:cNvSpPr/>
            <p:nvPr/>
          </p:nvSpPr>
          <p:spPr>
            <a:xfrm>
              <a:off x="6094900" y="1431100"/>
              <a:ext cx="1075300" cy="1065175"/>
            </a:xfrm>
            <a:custGeom>
              <a:rect b="b" l="l" r="r" t="t"/>
              <a:pathLst>
                <a:path extrusionOk="0" h="42607" w="43012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6"/>
            <p:cNvSpPr/>
            <p:nvPr/>
          </p:nvSpPr>
          <p:spPr>
            <a:xfrm>
              <a:off x="6189000" y="1431100"/>
              <a:ext cx="850150" cy="836700"/>
            </a:xfrm>
            <a:custGeom>
              <a:rect b="b" l="l" r="r" t="t"/>
              <a:pathLst>
                <a:path extrusionOk="0" h="33468" w="34006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6"/>
            <p:cNvSpPr/>
            <p:nvPr/>
          </p:nvSpPr>
          <p:spPr>
            <a:xfrm>
              <a:off x="6286450" y="1431100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6"/>
            <p:cNvSpPr/>
            <p:nvPr/>
          </p:nvSpPr>
          <p:spPr>
            <a:xfrm>
              <a:off x="6383900" y="1431100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6"/>
            <p:cNvSpPr/>
            <p:nvPr/>
          </p:nvSpPr>
          <p:spPr>
            <a:xfrm>
              <a:off x="6481325" y="1431100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0" name="Google Shape;630;p6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6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6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6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4" name="Google Shape;634;p6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635" name="Google Shape;635;p6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6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6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6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9" name="Google Shape;639;p6"/>
          <p:cNvGrpSpPr/>
          <p:nvPr/>
        </p:nvGrpSpPr>
        <p:grpSpPr>
          <a:xfrm flipH="1" rot="10800000">
            <a:off x="7663687" y="3682712"/>
            <a:ext cx="1034724" cy="895486"/>
            <a:chOff x="238125" y="1431100"/>
            <a:chExt cx="3296350" cy="2852775"/>
          </a:xfrm>
        </p:grpSpPr>
        <p:sp>
          <p:nvSpPr>
            <p:cNvPr id="640" name="Google Shape;640;p6"/>
            <p:cNvSpPr/>
            <p:nvPr/>
          </p:nvSpPr>
          <p:spPr>
            <a:xfrm>
              <a:off x="980725" y="4136025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6"/>
            <p:cNvSpPr/>
            <p:nvPr/>
          </p:nvSpPr>
          <p:spPr>
            <a:xfrm>
              <a:off x="849675" y="3907525"/>
              <a:ext cx="386425" cy="376350"/>
            </a:xfrm>
            <a:custGeom>
              <a:rect b="b" l="l" r="r" t="t"/>
              <a:pathLst>
                <a:path extrusionOk="0" h="15054" w="15457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6"/>
            <p:cNvSpPr/>
            <p:nvPr/>
          </p:nvSpPr>
          <p:spPr>
            <a:xfrm>
              <a:off x="715250" y="3675675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6"/>
            <p:cNvSpPr/>
            <p:nvPr/>
          </p:nvSpPr>
          <p:spPr>
            <a:xfrm>
              <a:off x="584200" y="3447175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6"/>
            <p:cNvSpPr/>
            <p:nvPr/>
          </p:nvSpPr>
          <p:spPr>
            <a:xfrm>
              <a:off x="449800" y="3218700"/>
              <a:ext cx="1078650" cy="1065175"/>
            </a:xfrm>
            <a:custGeom>
              <a:rect b="b" l="l" r="r" t="t"/>
              <a:pathLst>
                <a:path extrusionOk="0" h="42607" w="43146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6"/>
            <p:cNvSpPr/>
            <p:nvPr/>
          </p:nvSpPr>
          <p:spPr>
            <a:xfrm>
              <a:off x="318750" y="2990200"/>
              <a:ext cx="1307150" cy="1293675"/>
            </a:xfrm>
            <a:custGeom>
              <a:rect b="b" l="l" r="r" t="t"/>
              <a:pathLst>
                <a:path extrusionOk="0" h="51747" w="52286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6"/>
            <p:cNvSpPr/>
            <p:nvPr/>
          </p:nvSpPr>
          <p:spPr>
            <a:xfrm>
              <a:off x="1286500" y="396465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6"/>
            <p:cNvSpPr/>
            <p:nvPr/>
          </p:nvSpPr>
          <p:spPr>
            <a:xfrm>
              <a:off x="238125" y="2822200"/>
              <a:ext cx="924075" cy="1008075"/>
            </a:xfrm>
            <a:custGeom>
              <a:rect b="b" l="l" r="r" t="t"/>
              <a:pathLst>
                <a:path extrusionOk="0" h="40323" w="36963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6"/>
            <p:cNvSpPr/>
            <p:nvPr/>
          </p:nvSpPr>
          <p:spPr>
            <a:xfrm>
              <a:off x="138392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6"/>
            <p:cNvSpPr/>
            <p:nvPr/>
          </p:nvSpPr>
          <p:spPr>
            <a:xfrm>
              <a:off x="251550" y="2761700"/>
              <a:ext cx="779600" cy="840075"/>
            </a:xfrm>
            <a:custGeom>
              <a:rect b="b" l="l" r="r" t="t"/>
              <a:pathLst>
                <a:path extrusionOk="0" h="33603" w="31184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6"/>
            <p:cNvSpPr/>
            <p:nvPr/>
          </p:nvSpPr>
          <p:spPr>
            <a:xfrm>
              <a:off x="288525" y="2697875"/>
              <a:ext cx="608200" cy="675400"/>
            </a:xfrm>
            <a:custGeom>
              <a:rect b="b" l="l" r="r" t="t"/>
              <a:pathLst>
                <a:path extrusionOk="0" h="27016" w="24328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6"/>
            <p:cNvSpPr/>
            <p:nvPr/>
          </p:nvSpPr>
          <p:spPr>
            <a:xfrm>
              <a:off x="148137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6"/>
            <p:cNvSpPr/>
            <p:nvPr/>
          </p:nvSpPr>
          <p:spPr>
            <a:xfrm>
              <a:off x="157882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6"/>
            <p:cNvSpPr/>
            <p:nvPr/>
          </p:nvSpPr>
          <p:spPr>
            <a:xfrm>
              <a:off x="322125" y="2637375"/>
              <a:ext cx="443550" cy="504050"/>
            </a:xfrm>
            <a:custGeom>
              <a:rect b="b" l="l" r="r" t="t"/>
              <a:pathLst>
                <a:path extrusionOk="0" h="20162" w="17742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6"/>
            <p:cNvSpPr/>
            <p:nvPr/>
          </p:nvSpPr>
          <p:spPr>
            <a:xfrm>
              <a:off x="359075" y="2576900"/>
              <a:ext cx="275575" cy="336050"/>
            </a:xfrm>
            <a:custGeom>
              <a:rect b="b" l="l" r="r" t="t"/>
              <a:pathLst>
                <a:path extrusionOk="0" h="13442" w="11023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6"/>
            <p:cNvSpPr/>
            <p:nvPr/>
          </p:nvSpPr>
          <p:spPr>
            <a:xfrm>
              <a:off x="1676275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6"/>
            <p:cNvSpPr/>
            <p:nvPr/>
          </p:nvSpPr>
          <p:spPr>
            <a:xfrm>
              <a:off x="392675" y="2513050"/>
              <a:ext cx="275575" cy="309175"/>
            </a:xfrm>
            <a:custGeom>
              <a:rect b="b" l="l" r="r" t="t"/>
              <a:pathLst>
                <a:path extrusionOk="0" h="12367" w="11023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6"/>
            <p:cNvSpPr/>
            <p:nvPr/>
          </p:nvSpPr>
          <p:spPr>
            <a:xfrm>
              <a:off x="1773725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6"/>
            <p:cNvSpPr/>
            <p:nvPr/>
          </p:nvSpPr>
          <p:spPr>
            <a:xfrm>
              <a:off x="429650" y="24525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6"/>
            <p:cNvSpPr/>
            <p:nvPr/>
          </p:nvSpPr>
          <p:spPr>
            <a:xfrm>
              <a:off x="1871150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6"/>
            <p:cNvSpPr/>
            <p:nvPr/>
          </p:nvSpPr>
          <p:spPr>
            <a:xfrm>
              <a:off x="1965250" y="396465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6"/>
            <p:cNvSpPr/>
            <p:nvPr/>
          </p:nvSpPr>
          <p:spPr>
            <a:xfrm>
              <a:off x="466600" y="2392100"/>
              <a:ext cx="272200" cy="305800"/>
            </a:xfrm>
            <a:custGeom>
              <a:rect b="b" l="l" r="r" t="t"/>
              <a:pathLst>
                <a:path extrusionOk="0" h="12232" w="10888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6"/>
            <p:cNvSpPr/>
            <p:nvPr/>
          </p:nvSpPr>
          <p:spPr>
            <a:xfrm>
              <a:off x="2062700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6"/>
            <p:cNvSpPr/>
            <p:nvPr/>
          </p:nvSpPr>
          <p:spPr>
            <a:xfrm>
              <a:off x="500200" y="23282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6"/>
            <p:cNvSpPr/>
            <p:nvPr/>
          </p:nvSpPr>
          <p:spPr>
            <a:xfrm>
              <a:off x="537175" y="22677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6"/>
            <p:cNvSpPr/>
            <p:nvPr/>
          </p:nvSpPr>
          <p:spPr>
            <a:xfrm>
              <a:off x="2160150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6"/>
            <p:cNvSpPr/>
            <p:nvPr/>
          </p:nvSpPr>
          <p:spPr>
            <a:xfrm>
              <a:off x="570775" y="22072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6"/>
            <p:cNvSpPr/>
            <p:nvPr/>
          </p:nvSpPr>
          <p:spPr>
            <a:xfrm>
              <a:off x="225757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6"/>
            <p:cNvSpPr/>
            <p:nvPr/>
          </p:nvSpPr>
          <p:spPr>
            <a:xfrm>
              <a:off x="2355025" y="3964650"/>
              <a:ext cx="383100" cy="319225"/>
            </a:xfrm>
            <a:custGeom>
              <a:rect b="b" l="l" r="r" t="t"/>
              <a:pathLst>
                <a:path extrusionOk="0" h="12769" w="15324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6"/>
            <p:cNvSpPr/>
            <p:nvPr/>
          </p:nvSpPr>
          <p:spPr>
            <a:xfrm>
              <a:off x="607725" y="21468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6"/>
            <p:cNvSpPr/>
            <p:nvPr/>
          </p:nvSpPr>
          <p:spPr>
            <a:xfrm>
              <a:off x="2452475" y="3941125"/>
              <a:ext cx="322600" cy="305800"/>
            </a:xfrm>
            <a:custGeom>
              <a:rect b="b" l="l" r="r" t="t"/>
              <a:pathLst>
                <a:path extrusionOk="0" h="12232" w="12904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6"/>
            <p:cNvSpPr/>
            <p:nvPr/>
          </p:nvSpPr>
          <p:spPr>
            <a:xfrm>
              <a:off x="641325" y="208295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6"/>
            <p:cNvSpPr/>
            <p:nvPr/>
          </p:nvSpPr>
          <p:spPr>
            <a:xfrm>
              <a:off x="678300" y="20224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6"/>
            <p:cNvSpPr/>
            <p:nvPr/>
          </p:nvSpPr>
          <p:spPr>
            <a:xfrm>
              <a:off x="2533125" y="3877275"/>
              <a:ext cx="275550" cy="309175"/>
            </a:xfrm>
            <a:custGeom>
              <a:rect b="b" l="l" r="r" t="t"/>
              <a:pathLst>
                <a:path extrusionOk="0" h="12367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6"/>
            <p:cNvSpPr/>
            <p:nvPr/>
          </p:nvSpPr>
          <p:spPr>
            <a:xfrm>
              <a:off x="2570075" y="38168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6"/>
            <p:cNvSpPr/>
            <p:nvPr/>
          </p:nvSpPr>
          <p:spPr>
            <a:xfrm>
              <a:off x="711900" y="196200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6"/>
            <p:cNvSpPr/>
            <p:nvPr/>
          </p:nvSpPr>
          <p:spPr>
            <a:xfrm>
              <a:off x="2603675" y="3756325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6"/>
            <p:cNvSpPr/>
            <p:nvPr/>
          </p:nvSpPr>
          <p:spPr>
            <a:xfrm>
              <a:off x="748850" y="18981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6"/>
            <p:cNvSpPr/>
            <p:nvPr/>
          </p:nvSpPr>
          <p:spPr>
            <a:xfrm>
              <a:off x="2640650" y="36924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6"/>
            <p:cNvSpPr/>
            <p:nvPr/>
          </p:nvSpPr>
          <p:spPr>
            <a:xfrm>
              <a:off x="785825" y="18376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6"/>
            <p:cNvSpPr/>
            <p:nvPr/>
          </p:nvSpPr>
          <p:spPr>
            <a:xfrm>
              <a:off x="2677600" y="36320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6"/>
            <p:cNvSpPr/>
            <p:nvPr/>
          </p:nvSpPr>
          <p:spPr>
            <a:xfrm>
              <a:off x="819425" y="17771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6"/>
            <p:cNvSpPr/>
            <p:nvPr/>
          </p:nvSpPr>
          <p:spPr>
            <a:xfrm>
              <a:off x="2711200" y="35715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6"/>
            <p:cNvSpPr/>
            <p:nvPr/>
          </p:nvSpPr>
          <p:spPr>
            <a:xfrm>
              <a:off x="856375" y="17133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6"/>
            <p:cNvSpPr/>
            <p:nvPr/>
          </p:nvSpPr>
          <p:spPr>
            <a:xfrm>
              <a:off x="890000" y="165285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6"/>
            <p:cNvSpPr/>
            <p:nvPr/>
          </p:nvSpPr>
          <p:spPr>
            <a:xfrm>
              <a:off x="2748175" y="351102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6"/>
            <p:cNvSpPr/>
            <p:nvPr/>
          </p:nvSpPr>
          <p:spPr>
            <a:xfrm>
              <a:off x="2781775" y="34471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6"/>
            <p:cNvSpPr/>
            <p:nvPr/>
          </p:nvSpPr>
          <p:spPr>
            <a:xfrm>
              <a:off x="926950" y="15923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6"/>
            <p:cNvSpPr/>
            <p:nvPr/>
          </p:nvSpPr>
          <p:spPr>
            <a:xfrm>
              <a:off x="960550" y="153190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6"/>
            <p:cNvSpPr/>
            <p:nvPr/>
          </p:nvSpPr>
          <p:spPr>
            <a:xfrm>
              <a:off x="2818725" y="33867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6"/>
            <p:cNvSpPr/>
            <p:nvPr/>
          </p:nvSpPr>
          <p:spPr>
            <a:xfrm>
              <a:off x="997525" y="1468050"/>
              <a:ext cx="322600" cy="305800"/>
            </a:xfrm>
            <a:custGeom>
              <a:rect b="b" l="l" r="r" t="t"/>
              <a:pathLst>
                <a:path extrusionOk="0" h="12232" w="12904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6"/>
            <p:cNvSpPr/>
            <p:nvPr/>
          </p:nvSpPr>
          <p:spPr>
            <a:xfrm>
              <a:off x="2852325" y="3326225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6"/>
            <p:cNvSpPr/>
            <p:nvPr/>
          </p:nvSpPr>
          <p:spPr>
            <a:xfrm>
              <a:off x="1034475" y="1431100"/>
              <a:ext cx="383075" cy="319225"/>
            </a:xfrm>
            <a:custGeom>
              <a:rect b="b" l="l" r="r" t="t"/>
              <a:pathLst>
                <a:path extrusionOk="0" h="12769" w="15323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6"/>
            <p:cNvSpPr/>
            <p:nvPr/>
          </p:nvSpPr>
          <p:spPr>
            <a:xfrm>
              <a:off x="2889300" y="32623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6"/>
            <p:cNvSpPr/>
            <p:nvPr/>
          </p:nvSpPr>
          <p:spPr>
            <a:xfrm>
              <a:off x="107815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6"/>
            <p:cNvSpPr/>
            <p:nvPr/>
          </p:nvSpPr>
          <p:spPr>
            <a:xfrm>
              <a:off x="2926250" y="3201900"/>
              <a:ext cx="272200" cy="305800"/>
            </a:xfrm>
            <a:custGeom>
              <a:rect b="b" l="l" r="r" t="t"/>
              <a:pathLst>
                <a:path extrusionOk="0" h="12232" w="10888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6"/>
            <p:cNvSpPr/>
            <p:nvPr/>
          </p:nvSpPr>
          <p:spPr>
            <a:xfrm>
              <a:off x="117560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6"/>
            <p:cNvSpPr/>
            <p:nvPr/>
          </p:nvSpPr>
          <p:spPr>
            <a:xfrm>
              <a:off x="2959850" y="31414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6"/>
            <p:cNvSpPr/>
            <p:nvPr/>
          </p:nvSpPr>
          <p:spPr>
            <a:xfrm>
              <a:off x="2996825" y="30775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6"/>
            <p:cNvSpPr/>
            <p:nvPr/>
          </p:nvSpPr>
          <p:spPr>
            <a:xfrm>
              <a:off x="127305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6"/>
            <p:cNvSpPr/>
            <p:nvPr/>
          </p:nvSpPr>
          <p:spPr>
            <a:xfrm>
              <a:off x="1370500" y="143110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6"/>
            <p:cNvSpPr/>
            <p:nvPr/>
          </p:nvSpPr>
          <p:spPr>
            <a:xfrm>
              <a:off x="3030425" y="30170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6"/>
            <p:cNvSpPr/>
            <p:nvPr/>
          </p:nvSpPr>
          <p:spPr>
            <a:xfrm>
              <a:off x="1467950" y="143110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6"/>
            <p:cNvSpPr/>
            <p:nvPr/>
          </p:nvSpPr>
          <p:spPr>
            <a:xfrm>
              <a:off x="3067375" y="29566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6"/>
            <p:cNvSpPr/>
            <p:nvPr/>
          </p:nvSpPr>
          <p:spPr>
            <a:xfrm>
              <a:off x="156537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6"/>
            <p:cNvSpPr/>
            <p:nvPr/>
          </p:nvSpPr>
          <p:spPr>
            <a:xfrm>
              <a:off x="3101000" y="289612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6"/>
            <p:cNvSpPr/>
            <p:nvPr/>
          </p:nvSpPr>
          <p:spPr>
            <a:xfrm>
              <a:off x="3137950" y="2802025"/>
              <a:ext cx="275550" cy="336050"/>
            </a:xfrm>
            <a:custGeom>
              <a:rect b="b" l="l" r="r" t="t"/>
              <a:pathLst>
                <a:path extrusionOk="0" h="13442" w="11022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6"/>
            <p:cNvSpPr/>
            <p:nvPr/>
          </p:nvSpPr>
          <p:spPr>
            <a:xfrm>
              <a:off x="166282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6"/>
            <p:cNvSpPr/>
            <p:nvPr/>
          </p:nvSpPr>
          <p:spPr>
            <a:xfrm>
              <a:off x="3006900" y="2573550"/>
              <a:ext cx="440200" cy="504050"/>
            </a:xfrm>
            <a:custGeom>
              <a:rect b="b" l="l" r="r" t="t"/>
              <a:pathLst>
                <a:path extrusionOk="0" h="20162" w="17608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6"/>
            <p:cNvSpPr/>
            <p:nvPr/>
          </p:nvSpPr>
          <p:spPr>
            <a:xfrm>
              <a:off x="176027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6"/>
            <p:cNvSpPr/>
            <p:nvPr/>
          </p:nvSpPr>
          <p:spPr>
            <a:xfrm>
              <a:off x="185435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6"/>
            <p:cNvSpPr/>
            <p:nvPr/>
          </p:nvSpPr>
          <p:spPr>
            <a:xfrm>
              <a:off x="2872500" y="2345050"/>
              <a:ext cx="611575" cy="672050"/>
            </a:xfrm>
            <a:custGeom>
              <a:rect b="b" l="l" r="r" t="t"/>
              <a:pathLst>
                <a:path extrusionOk="0" h="26882" w="24463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6"/>
            <p:cNvSpPr/>
            <p:nvPr/>
          </p:nvSpPr>
          <p:spPr>
            <a:xfrm>
              <a:off x="2741450" y="2113200"/>
              <a:ext cx="779575" cy="843425"/>
            </a:xfrm>
            <a:custGeom>
              <a:rect b="b" l="l" r="r" t="t"/>
              <a:pathLst>
                <a:path extrusionOk="0" h="33737" w="31183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6"/>
            <p:cNvSpPr/>
            <p:nvPr/>
          </p:nvSpPr>
          <p:spPr>
            <a:xfrm>
              <a:off x="195180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6"/>
            <p:cNvSpPr/>
            <p:nvPr/>
          </p:nvSpPr>
          <p:spPr>
            <a:xfrm>
              <a:off x="204925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6"/>
            <p:cNvSpPr/>
            <p:nvPr/>
          </p:nvSpPr>
          <p:spPr>
            <a:xfrm>
              <a:off x="2610400" y="1884700"/>
              <a:ext cx="924075" cy="1008075"/>
            </a:xfrm>
            <a:custGeom>
              <a:rect b="b" l="l" r="r" t="t"/>
              <a:pathLst>
                <a:path extrusionOk="0" h="40323" w="36963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6"/>
            <p:cNvSpPr/>
            <p:nvPr/>
          </p:nvSpPr>
          <p:spPr>
            <a:xfrm>
              <a:off x="2146700" y="1431100"/>
              <a:ext cx="1307125" cy="1297025"/>
            </a:xfrm>
            <a:custGeom>
              <a:rect b="b" l="l" r="r" t="t"/>
              <a:pathLst>
                <a:path extrusionOk="0" h="51881" w="52285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6"/>
            <p:cNvSpPr/>
            <p:nvPr/>
          </p:nvSpPr>
          <p:spPr>
            <a:xfrm>
              <a:off x="2244150" y="1431100"/>
              <a:ext cx="1075275" cy="1065175"/>
            </a:xfrm>
            <a:custGeom>
              <a:rect b="b" l="l" r="r" t="t"/>
              <a:pathLst>
                <a:path extrusionOk="0" h="42607" w="43011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6"/>
            <p:cNvSpPr/>
            <p:nvPr/>
          </p:nvSpPr>
          <p:spPr>
            <a:xfrm>
              <a:off x="2341575" y="1431100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6"/>
            <p:cNvSpPr/>
            <p:nvPr/>
          </p:nvSpPr>
          <p:spPr>
            <a:xfrm>
              <a:off x="2439025" y="1431100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6"/>
            <p:cNvSpPr/>
            <p:nvPr/>
          </p:nvSpPr>
          <p:spPr>
            <a:xfrm>
              <a:off x="2533125" y="1431100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6"/>
            <p:cNvSpPr/>
            <p:nvPr/>
          </p:nvSpPr>
          <p:spPr>
            <a:xfrm>
              <a:off x="2630575" y="1431100"/>
              <a:ext cx="161300" cy="147850"/>
            </a:xfrm>
            <a:custGeom>
              <a:rect b="b" l="l" r="r" t="t"/>
              <a:pathLst>
                <a:path extrusionOk="0" h="5914" w="6452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2" name="Google Shape;722;p6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6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6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6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6"/>
          <p:cNvSpPr/>
          <p:nvPr/>
        </p:nvSpPr>
        <p:spPr>
          <a:xfrm>
            <a:off x="8772688" y="446180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7" name="Google Shape;727;p6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728" name="Google Shape;728;p6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6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6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6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6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6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34" name="Google Shape;73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48479" y="-29173"/>
            <a:ext cx="518175" cy="51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880" y="1217877"/>
            <a:ext cx="378505" cy="394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1207" y="3081195"/>
            <a:ext cx="410963" cy="410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6"/>
          <p:cNvPicPr preferRelativeResize="0"/>
          <p:nvPr/>
        </p:nvPicPr>
        <p:blipFill rotWithShape="1">
          <a:blip r:embed="rId5">
            <a:alphaModFix/>
          </a:blip>
          <a:srcRect b="31032" l="0" r="0" t="0"/>
          <a:stretch/>
        </p:blipFill>
        <p:spPr>
          <a:xfrm>
            <a:off x="627572" y="342599"/>
            <a:ext cx="871610" cy="9836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8" name="Google Shape;738;p6"/>
          <p:cNvGrpSpPr/>
          <p:nvPr/>
        </p:nvGrpSpPr>
        <p:grpSpPr>
          <a:xfrm>
            <a:off x="8067196" y="3984019"/>
            <a:ext cx="247469" cy="392302"/>
            <a:chOff x="6718575" y="2318625"/>
            <a:chExt cx="256950" cy="407375"/>
          </a:xfrm>
        </p:grpSpPr>
        <p:sp>
          <p:nvSpPr>
            <p:cNvPr id="739" name="Google Shape;739;p6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6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6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6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6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6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6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6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</a:lstStyle>
          <a:p/>
        </p:txBody>
      </p:sp>
      <p:grpSp>
        <p:nvGrpSpPr>
          <p:cNvPr id="749" name="Google Shape;749;p7"/>
          <p:cNvGrpSpPr/>
          <p:nvPr/>
        </p:nvGrpSpPr>
        <p:grpSpPr>
          <a:xfrm flipH="1" rot="10800000">
            <a:off x="411207" y="245768"/>
            <a:ext cx="1322798" cy="1145960"/>
            <a:chOff x="4088875" y="1431100"/>
            <a:chExt cx="3293000" cy="2852775"/>
          </a:xfrm>
        </p:grpSpPr>
        <p:sp>
          <p:nvSpPr>
            <p:cNvPr id="750" name="Google Shape;750;p7"/>
            <p:cNvSpPr/>
            <p:nvPr/>
          </p:nvSpPr>
          <p:spPr>
            <a:xfrm>
              <a:off x="4831475" y="4136025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7"/>
            <p:cNvSpPr/>
            <p:nvPr/>
          </p:nvSpPr>
          <p:spPr>
            <a:xfrm>
              <a:off x="4697075" y="3907525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7"/>
            <p:cNvSpPr/>
            <p:nvPr/>
          </p:nvSpPr>
          <p:spPr>
            <a:xfrm>
              <a:off x="4566025" y="3675675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7"/>
            <p:cNvSpPr/>
            <p:nvPr/>
          </p:nvSpPr>
          <p:spPr>
            <a:xfrm>
              <a:off x="4434975" y="3447175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7"/>
            <p:cNvSpPr/>
            <p:nvPr/>
          </p:nvSpPr>
          <p:spPr>
            <a:xfrm>
              <a:off x="4300575" y="3218700"/>
              <a:ext cx="1078650" cy="1065175"/>
            </a:xfrm>
            <a:custGeom>
              <a:rect b="b" l="l" r="r" t="t"/>
              <a:pathLst>
                <a:path extrusionOk="0" h="42607" w="43146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7"/>
            <p:cNvSpPr/>
            <p:nvPr/>
          </p:nvSpPr>
          <p:spPr>
            <a:xfrm>
              <a:off x="4169525" y="2990200"/>
              <a:ext cx="1307150" cy="1293675"/>
            </a:xfrm>
            <a:custGeom>
              <a:rect b="b" l="l" r="r" t="t"/>
              <a:pathLst>
                <a:path extrusionOk="0" h="51747" w="52286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7"/>
            <p:cNvSpPr/>
            <p:nvPr/>
          </p:nvSpPr>
          <p:spPr>
            <a:xfrm>
              <a:off x="4088875" y="2822200"/>
              <a:ext cx="1481875" cy="1461675"/>
            </a:xfrm>
            <a:custGeom>
              <a:rect b="b" l="l" r="r" t="t"/>
              <a:pathLst>
                <a:path extrusionOk="0" h="58467" w="59275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7"/>
            <p:cNvSpPr/>
            <p:nvPr/>
          </p:nvSpPr>
          <p:spPr>
            <a:xfrm>
              <a:off x="4102325" y="2761700"/>
              <a:ext cx="1565875" cy="1522175"/>
            </a:xfrm>
            <a:custGeom>
              <a:rect b="b" l="l" r="r" t="t"/>
              <a:pathLst>
                <a:path extrusionOk="0" h="60887" w="62635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7"/>
            <p:cNvSpPr/>
            <p:nvPr/>
          </p:nvSpPr>
          <p:spPr>
            <a:xfrm>
              <a:off x="4139275" y="2697875"/>
              <a:ext cx="1626375" cy="1586000"/>
            </a:xfrm>
            <a:custGeom>
              <a:rect b="b" l="l" r="r" t="t"/>
              <a:pathLst>
                <a:path extrusionOk="0" h="63440" w="65055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7"/>
            <p:cNvSpPr/>
            <p:nvPr/>
          </p:nvSpPr>
          <p:spPr>
            <a:xfrm>
              <a:off x="4172900" y="2637375"/>
              <a:ext cx="1690175" cy="1646500"/>
            </a:xfrm>
            <a:custGeom>
              <a:rect b="b" l="l" r="r" t="t"/>
              <a:pathLst>
                <a:path extrusionOk="0" h="65860" w="67607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7"/>
            <p:cNvSpPr/>
            <p:nvPr/>
          </p:nvSpPr>
          <p:spPr>
            <a:xfrm>
              <a:off x="4209850" y="2576900"/>
              <a:ext cx="1750675" cy="1706975"/>
            </a:xfrm>
            <a:custGeom>
              <a:rect b="b" l="l" r="r" t="t"/>
              <a:pathLst>
                <a:path extrusionOk="0" h="68279" w="70027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7"/>
            <p:cNvSpPr/>
            <p:nvPr/>
          </p:nvSpPr>
          <p:spPr>
            <a:xfrm>
              <a:off x="4243450" y="2513050"/>
              <a:ext cx="1814525" cy="1770825"/>
            </a:xfrm>
            <a:custGeom>
              <a:rect b="b" l="l" r="r" t="t"/>
              <a:pathLst>
                <a:path extrusionOk="0" h="70833" w="72581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7"/>
            <p:cNvSpPr/>
            <p:nvPr/>
          </p:nvSpPr>
          <p:spPr>
            <a:xfrm>
              <a:off x="4280425" y="2452575"/>
              <a:ext cx="1875000" cy="1831300"/>
            </a:xfrm>
            <a:custGeom>
              <a:rect b="b" l="l" r="r" t="t"/>
              <a:pathLst>
                <a:path extrusionOk="0" h="73252" w="7500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7"/>
            <p:cNvSpPr/>
            <p:nvPr/>
          </p:nvSpPr>
          <p:spPr>
            <a:xfrm>
              <a:off x="4314025" y="2392100"/>
              <a:ext cx="1935475" cy="1891775"/>
            </a:xfrm>
            <a:custGeom>
              <a:rect b="b" l="l" r="r" t="t"/>
              <a:pathLst>
                <a:path extrusionOk="0" h="75671" w="77419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7"/>
            <p:cNvSpPr/>
            <p:nvPr/>
          </p:nvSpPr>
          <p:spPr>
            <a:xfrm>
              <a:off x="4350975" y="2328250"/>
              <a:ext cx="1995975" cy="1955625"/>
            </a:xfrm>
            <a:custGeom>
              <a:rect b="b" l="l" r="r" t="t"/>
              <a:pathLst>
                <a:path extrusionOk="0" h="78225" w="79839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7"/>
            <p:cNvSpPr/>
            <p:nvPr/>
          </p:nvSpPr>
          <p:spPr>
            <a:xfrm>
              <a:off x="4384575" y="2267775"/>
              <a:ext cx="2059825" cy="2016100"/>
            </a:xfrm>
            <a:custGeom>
              <a:rect b="b" l="l" r="r" t="t"/>
              <a:pathLst>
                <a:path extrusionOk="0" h="80644" w="82393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7"/>
            <p:cNvSpPr/>
            <p:nvPr/>
          </p:nvSpPr>
          <p:spPr>
            <a:xfrm>
              <a:off x="4421550" y="2207275"/>
              <a:ext cx="2120300" cy="2076600"/>
            </a:xfrm>
            <a:custGeom>
              <a:rect b="b" l="l" r="r" t="t"/>
              <a:pathLst>
                <a:path extrusionOk="0" h="83064" w="84812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7"/>
            <p:cNvSpPr/>
            <p:nvPr/>
          </p:nvSpPr>
          <p:spPr>
            <a:xfrm>
              <a:off x="4458500" y="2146800"/>
              <a:ext cx="2130375" cy="2137075"/>
            </a:xfrm>
            <a:custGeom>
              <a:rect b="b" l="l" r="r" t="t"/>
              <a:pathLst>
                <a:path extrusionOk="0" h="85483" w="85215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7"/>
            <p:cNvSpPr/>
            <p:nvPr/>
          </p:nvSpPr>
          <p:spPr>
            <a:xfrm>
              <a:off x="4492100" y="2082950"/>
              <a:ext cx="2133750" cy="2163975"/>
            </a:xfrm>
            <a:custGeom>
              <a:rect b="b" l="l" r="r" t="t"/>
              <a:pathLst>
                <a:path extrusionOk="0" h="86559" w="8535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7"/>
            <p:cNvSpPr/>
            <p:nvPr/>
          </p:nvSpPr>
          <p:spPr>
            <a:xfrm>
              <a:off x="4529075" y="2022475"/>
              <a:ext cx="2130375" cy="2163975"/>
            </a:xfrm>
            <a:custGeom>
              <a:rect b="b" l="l" r="r" t="t"/>
              <a:pathLst>
                <a:path extrusionOk="0" h="86559" w="85215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7"/>
            <p:cNvSpPr/>
            <p:nvPr/>
          </p:nvSpPr>
          <p:spPr>
            <a:xfrm>
              <a:off x="4562675" y="1962000"/>
              <a:ext cx="2133725" cy="2160600"/>
            </a:xfrm>
            <a:custGeom>
              <a:rect b="b" l="l" r="r" t="t"/>
              <a:pathLst>
                <a:path extrusionOk="0" h="86424" w="85349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7"/>
            <p:cNvSpPr/>
            <p:nvPr/>
          </p:nvSpPr>
          <p:spPr>
            <a:xfrm>
              <a:off x="4599625" y="1898150"/>
              <a:ext cx="2130375" cy="2163975"/>
            </a:xfrm>
            <a:custGeom>
              <a:rect b="b" l="l" r="r" t="t"/>
              <a:pathLst>
                <a:path extrusionOk="0" h="86559" w="85215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7"/>
            <p:cNvSpPr/>
            <p:nvPr/>
          </p:nvSpPr>
          <p:spPr>
            <a:xfrm>
              <a:off x="4633225" y="1837675"/>
              <a:ext cx="2133750" cy="2163950"/>
            </a:xfrm>
            <a:custGeom>
              <a:rect b="b" l="l" r="r" t="t"/>
              <a:pathLst>
                <a:path extrusionOk="0" h="86558" w="8535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7"/>
            <p:cNvSpPr/>
            <p:nvPr/>
          </p:nvSpPr>
          <p:spPr>
            <a:xfrm>
              <a:off x="4670200" y="1777175"/>
              <a:ext cx="2130375" cy="2160625"/>
            </a:xfrm>
            <a:custGeom>
              <a:rect b="b" l="l" r="r" t="t"/>
              <a:pathLst>
                <a:path extrusionOk="0" h="86425" w="85215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7"/>
            <p:cNvSpPr/>
            <p:nvPr/>
          </p:nvSpPr>
          <p:spPr>
            <a:xfrm>
              <a:off x="4707150" y="1713350"/>
              <a:ext cx="2130375" cy="2163950"/>
            </a:xfrm>
            <a:custGeom>
              <a:rect b="b" l="l" r="r" t="t"/>
              <a:pathLst>
                <a:path extrusionOk="0" h="86558" w="85215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7"/>
            <p:cNvSpPr/>
            <p:nvPr/>
          </p:nvSpPr>
          <p:spPr>
            <a:xfrm>
              <a:off x="4740750" y="1652850"/>
              <a:ext cx="2130400" cy="2163975"/>
            </a:xfrm>
            <a:custGeom>
              <a:rect b="b" l="l" r="r" t="t"/>
              <a:pathLst>
                <a:path extrusionOk="0" h="86559" w="85216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7"/>
            <p:cNvSpPr/>
            <p:nvPr/>
          </p:nvSpPr>
          <p:spPr>
            <a:xfrm>
              <a:off x="4777725" y="1592375"/>
              <a:ext cx="2130375" cy="2160600"/>
            </a:xfrm>
            <a:custGeom>
              <a:rect b="b" l="l" r="r" t="t"/>
              <a:pathLst>
                <a:path extrusionOk="0" h="86424" w="85215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7"/>
            <p:cNvSpPr/>
            <p:nvPr/>
          </p:nvSpPr>
          <p:spPr>
            <a:xfrm>
              <a:off x="4811325" y="1531900"/>
              <a:ext cx="2133750" cy="2160600"/>
            </a:xfrm>
            <a:custGeom>
              <a:rect b="b" l="l" r="r" t="t"/>
              <a:pathLst>
                <a:path extrusionOk="0" h="86424" w="8535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7"/>
            <p:cNvSpPr/>
            <p:nvPr/>
          </p:nvSpPr>
          <p:spPr>
            <a:xfrm>
              <a:off x="4848275" y="1468050"/>
              <a:ext cx="2130400" cy="2163975"/>
            </a:xfrm>
            <a:custGeom>
              <a:rect b="b" l="l" r="r" t="t"/>
              <a:pathLst>
                <a:path extrusionOk="0" h="86559" w="85216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7"/>
            <p:cNvSpPr/>
            <p:nvPr/>
          </p:nvSpPr>
          <p:spPr>
            <a:xfrm>
              <a:off x="4881875" y="1431100"/>
              <a:ext cx="2133750" cy="2140425"/>
            </a:xfrm>
            <a:custGeom>
              <a:rect b="b" l="l" r="r" t="t"/>
              <a:pathLst>
                <a:path extrusionOk="0" h="85617" w="8535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7"/>
            <p:cNvSpPr/>
            <p:nvPr/>
          </p:nvSpPr>
          <p:spPr>
            <a:xfrm>
              <a:off x="4928925" y="1431100"/>
              <a:ext cx="2120300" cy="2076600"/>
            </a:xfrm>
            <a:custGeom>
              <a:rect b="b" l="l" r="r" t="t"/>
              <a:pathLst>
                <a:path extrusionOk="0" h="83064" w="84812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7"/>
            <p:cNvSpPr/>
            <p:nvPr/>
          </p:nvSpPr>
          <p:spPr>
            <a:xfrm>
              <a:off x="5026375" y="1431100"/>
              <a:ext cx="2059825" cy="2016100"/>
            </a:xfrm>
            <a:custGeom>
              <a:rect b="b" l="l" r="r" t="t"/>
              <a:pathLst>
                <a:path extrusionOk="0" h="80644" w="82393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7"/>
            <p:cNvSpPr/>
            <p:nvPr/>
          </p:nvSpPr>
          <p:spPr>
            <a:xfrm>
              <a:off x="5123825" y="1431100"/>
              <a:ext cx="1995975" cy="1955625"/>
            </a:xfrm>
            <a:custGeom>
              <a:rect b="b" l="l" r="r" t="t"/>
              <a:pathLst>
                <a:path extrusionOk="0" h="78225" w="79839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7"/>
            <p:cNvSpPr/>
            <p:nvPr/>
          </p:nvSpPr>
          <p:spPr>
            <a:xfrm>
              <a:off x="5221275" y="1431100"/>
              <a:ext cx="1935475" cy="1891775"/>
            </a:xfrm>
            <a:custGeom>
              <a:rect b="b" l="l" r="r" t="t"/>
              <a:pathLst>
                <a:path extrusionOk="0" h="75671" w="77419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7"/>
            <p:cNvSpPr/>
            <p:nvPr/>
          </p:nvSpPr>
          <p:spPr>
            <a:xfrm>
              <a:off x="5318700" y="1431100"/>
              <a:ext cx="1875025" cy="1831300"/>
            </a:xfrm>
            <a:custGeom>
              <a:rect b="b" l="l" r="r" t="t"/>
              <a:pathLst>
                <a:path extrusionOk="0" h="73252" w="75001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7"/>
            <p:cNvSpPr/>
            <p:nvPr/>
          </p:nvSpPr>
          <p:spPr>
            <a:xfrm>
              <a:off x="5416150" y="1431100"/>
              <a:ext cx="1811175" cy="1770825"/>
            </a:xfrm>
            <a:custGeom>
              <a:rect b="b" l="l" r="r" t="t"/>
              <a:pathLst>
                <a:path extrusionOk="0" h="70833" w="72447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7"/>
            <p:cNvSpPr/>
            <p:nvPr/>
          </p:nvSpPr>
          <p:spPr>
            <a:xfrm>
              <a:off x="5510250" y="1431100"/>
              <a:ext cx="1754025" cy="1706975"/>
            </a:xfrm>
            <a:custGeom>
              <a:rect b="b" l="l" r="r" t="t"/>
              <a:pathLst>
                <a:path extrusionOk="0" h="68279" w="70161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7"/>
            <p:cNvSpPr/>
            <p:nvPr/>
          </p:nvSpPr>
          <p:spPr>
            <a:xfrm>
              <a:off x="5607675" y="1431100"/>
              <a:ext cx="1690200" cy="1646500"/>
            </a:xfrm>
            <a:custGeom>
              <a:rect b="b" l="l" r="r" t="t"/>
              <a:pathLst>
                <a:path extrusionOk="0" h="65860" w="67608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7"/>
            <p:cNvSpPr/>
            <p:nvPr/>
          </p:nvSpPr>
          <p:spPr>
            <a:xfrm>
              <a:off x="5705125" y="1431100"/>
              <a:ext cx="1629725" cy="1586000"/>
            </a:xfrm>
            <a:custGeom>
              <a:rect b="b" l="l" r="r" t="t"/>
              <a:pathLst>
                <a:path extrusionOk="0" h="63440" w="65189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7"/>
            <p:cNvSpPr/>
            <p:nvPr/>
          </p:nvSpPr>
          <p:spPr>
            <a:xfrm>
              <a:off x="5802575" y="1431100"/>
              <a:ext cx="1565875" cy="1525525"/>
            </a:xfrm>
            <a:custGeom>
              <a:rect b="b" l="l" r="r" t="t"/>
              <a:pathLst>
                <a:path extrusionOk="0" h="61021" w="62635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7"/>
            <p:cNvSpPr/>
            <p:nvPr/>
          </p:nvSpPr>
          <p:spPr>
            <a:xfrm>
              <a:off x="5900025" y="1431100"/>
              <a:ext cx="1481850" cy="1461675"/>
            </a:xfrm>
            <a:custGeom>
              <a:rect b="b" l="l" r="r" t="t"/>
              <a:pathLst>
                <a:path extrusionOk="0" h="58467" w="59274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7"/>
            <p:cNvSpPr/>
            <p:nvPr/>
          </p:nvSpPr>
          <p:spPr>
            <a:xfrm>
              <a:off x="5997475" y="1431100"/>
              <a:ext cx="1307125" cy="1297025"/>
            </a:xfrm>
            <a:custGeom>
              <a:rect b="b" l="l" r="r" t="t"/>
              <a:pathLst>
                <a:path extrusionOk="0" h="51881" w="52285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7"/>
            <p:cNvSpPr/>
            <p:nvPr/>
          </p:nvSpPr>
          <p:spPr>
            <a:xfrm>
              <a:off x="6094900" y="1431100"/>
              <a:ext cx="1075300" cy="1065175"/>
            </a:xfrm>
            <a:custGeom>
              <a:rect b="b" l="l" r="r" t="t"/>
              <a:pathLst>
                <a:path extrusionOk="0" h="42607" w="43012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7"/>
            <p:cNvSpPr/>
            <p:nvPr/>
          </p:nvSpPr>
          <p:spPr>
            <a:xfrm>
              <a:off x="6189000" y="1431100"/>
              <a:ext cx="850150" cy="836700"/>
            </a:xfrm>
            <a:custGeom>
              <a:rect b="b" l="l" r="r" t="t"/>
              <a:pathLst>
                <a:path extrusionOk="0" h="33468" w="34006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7"/>
            <p:cNvSpPr/>
            <p:nvPr/>
          </p:nvSpPr>
          <p:spPr>
            <a:xfrm>
              <a:off x="6286450" y="1431100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7"/>
            <p:cNvSpPr/>
            <p:nvPr/>
          </p:nvSpPr>
          <p:spPr>
            <a:xfrm>
              <a:off x="6383900" y="1431100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7"/>
            <p:cNvSpPr/>
            <p:nvPr/>
          </p:nvSpPr>
          <p:spPr>
            <a:xfrm>
              <a:off x="6481325" y="1431100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7" name="Google Shape;797;p7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7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7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7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1" name="Google Shape;801;p7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802" name="Google Shape;802;p7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7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7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7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6" name="Google Shape;806;p7"/>
          <p:cNvGrpSpPr/>
          <p:nvPr/>
        </p:nvGrpSpPr>
        <p:grpSpPr>
          <a:xfrm flipH="1" rot="10800000">
            <a:off x="7663687" y="3682712"/>
            <a:ext cx="1034724" cy="895486"/>
            <a:chOff x="238125" y="1431100"/>
            <a:chExt cx="3296350" cy="2852775"/>
          </a:xfrm>
        </p:grpSpPr>
        <p:sp>
          <p:nvSpPr>
            <p:cNvPr id="807" name="Google Shape;807;p7"/>
            <p:cNvSpPr/>
            <p:nvPr/>
          </p:nvSpPr>
          <p:spPr>
            <a:xfrm>
              <a:off x="980725" y="4136025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7"/>
            <p:cNvSpPr/>
            <p:nvPr/>
          </p:nvSpPr>
          <p:spPr>
            <a:xfrm>
              <a:off x="849675" y="3907525"/>
              <a:ext cx="386425" cy="376350"/>
            </a:xfrm>
            <a:custGeom>
              <a:rect b="b" l="l" r="r" t="t"/>
              <a:pathLst>
                <a:path extrusionOk="0" h="15054" w="15457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7"/>
            <p:cNvSpPr/>
            <p:nvPr/>
          </p:nvSpPr>
          <p:spPr>
            <a:xfrm>
              <a:off x="715250" y="3675675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7"/>
            <p:cNvSpPr/>
            <p:nvPr/>
          </p:nvSpPr>
          <p:spPr>
            <a:xfrm>
              <a:off x="584200" y="3447175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7"/>
            <p:cNvSpPr/>
            <p:nvPr/>
          </p:nvSpPr>
          <p:spPr>
            <a:xfrm>
              <a:off x="449800" y="3218700"/>
              <a:ext cx="1078650" cy="1065175"/>
            </a:xfrm>
            <a:custGeom>
              <a:rect b="b" l="l" r="r" t="t"/>
              <a:pathLst>
                <a:path extrusionOk="0" h="42607" w="43146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7"/>
            <p:cNvSpPr/>
            <p:nvPr/>
          </p:nvSpPr>
          <p:spPr>
            <a:xfrm>
              <a:off x="318750" y="2990200"/>
              <a:ext cx="1307150" cy="1293675"/>
            </a:xfrm>
            <a:custGeom>
              <a:rect b="b" l="l" r="r" t="t"/>
              <a:pathLst>
                <a:path extrusionOk="0" h="51747" w="52286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7"/>
            <p:cNvSpPr/>
            <p:nvPr/>
          </p:nvSpPr>
          <p:spPr>
            <a:xfrm>
              <a:off x="1286500" y="396465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7"/>
            <p:cNvSpPr/>
            <p:nvPr/>
          </p:nvSpPr>
          <p:spPr>
            <a:xfrm>
              <a:off x="238125" y="2822200"/>
              <a:ext cx="924075" cy="1008075"/>
            </a:xfrm>
            <a:custGeom>
              <a:rect b="b" l="l" r="r" t="t"/>
              <a:pathLst>
                <a:path extrusionOk="0" h="40323" w="36963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7"/>
            <p:cNvSpPr/>
            <p:nvPr/>
          </p:nvSpPr>
          <p:spPr>
            <a:xfrm>
              <a:off x="138392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7"/>
            <p:cNvSpPr/>
            <p:nvPr/>
          </p:nvSpPr>
          <p:spPr>
            <a:xfrm>
              <a:off x="251550" y="2761700"/>
              <a:ext cx="779600" cy="840075"/>
            </a:xfrm>
            <a:custGeom>
              <a:rect b="b" l="l" r="r" t="t"/>
              <a:pathLst>
                <a:path extrusionOk="0" h="33603" w="31184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7"/>
            <p:cNvSpPr/>
            <p:nvPr/>
          </p:nvSpPr>
          <p:spPr>
            <a:xfrm>
              <a:off x="288525" y="2697875"/>
              <a:ext cx="608200" cy="675400"/>
            </a:xfrm>
            <a:custGeom>
              <a:rect b="b" l="l" r="r" t="t"/>
              <a:pathLst>
                <a:path extrusionOk="0" h="27016" w="24328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7"/>
            <p:cNvSpPr/>
            <p:nvPr/>
          </p:nvSpPr>
          <p:spPr>
            <a:xfrm>
              <a:off x="148137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7"/>
            <p:cNvSpPr/>
            <p:nvPr/>
          </p:nvSpPr>
          <p:spPr>
            <a:xfrm>
              <a:off x="157882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7"/>
            <p:cNvSpPr/>
            <p:nvPr/>
          </p:nvSpPr>
          <p:spPr>
            <a:xfrm>
              <a:off x="322125" y="2637375"/>
              <a:ext cx="443550" cy="504050"/>
            </a:xfrm>
            <a:custGeom>
              <a:rect b="b" l="l" r="r" t="t"/>
              <a:pathLst>
                <a:path extrusionOk="0" h="20162" w="17742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7"/>
            <p:cNvSpPr/>
            <p:nvPr/>
          </p:nvSpPr>
          <p:spPr>
            <a:xfrm>
              <a:off x="359075" y="2576900"/>
              <a:ext cx="275575" cy="336050"/>
            </a:xfrm>
            <a:custGeom>
              <a:rect b="b" l="l" r="r" t="t"/>
              <a:pathLst>
                <a:path extrusionOk="0" h="13442" w="11023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7"/>
            <p:cNvSpPr/>
            <p:nvPr/>
          </p:nvSpPr>
          <p:spPr>
            <a:xfrm>
              <a:off x="1676275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7"/>
            <p:cNvSpPr/>
            <p:nvPr/>
          </p:nvSpPr>
          <p:spPr>
            <a:xfrm>
              <a:off x="392675" y="2513050"/>
              <a:ext cx="275575" cy="309175"/>
            </a:xfrm>
            <a:custGeom>
              <a:rect b="b" l="l" r="r" t="t"/>
              <a:pathLst>
                <a:path extrusionOk="0" h="12367" w="11023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7"/>
            <p:cNvSpPr/>
            <p:nvPr/>
          </p:nvSpPr>
          <p:spPr>
            <a:xfrm>
              <a:off x="1773725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7"/>
            <p:cNvSpPr/>
            <p:nvPr/>
          </p:nvSpPr>
          <p:spPr>
            <a:xfrm>
              <a:off x="429650" y="24525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7"/>
            <p:cNvSpPr/>
            <p:nvPr/>
          </p:nvSpPr>
          <p:spPr>
            <a:xfrm>
              <a:off x="1871150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7"/>
            <p:cNvSpPr/>
            <p:nvPr/>
          </p:nvSpPr>
          <p:spPr>
            <a:xfrm>
              <a:off x="1965250" y="396465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7"/>
            <p:cNvSpPr/>
            <p:nvPr/>
          </p:nvSpPr>
          <p:spPr>
            <a:xfrm>
              <a:off x="466600" y="2392100"/>
              <a:ext cx="272200" cy="305800"/>
            </a:xfrm>
            <a:custGeom>
              <a:rect b="b" l="l" r="r" t="t"/>
              <a:pathLst>
                <a:path extrusionOk="0" h="12232" w="10888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7"/>
            <p:cNvSpPr/>
            <p:nvPr/>
          </p:nvSpPr>
          <p:spPr>
            <a:xfrm>
              <a:off x="2062700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7"/>
            <p:cNvSpPr/>
            <p:nvPr/>
          </p:nvSpPr>
          <p:spPr>
            <a:xfrm>
              <a:off x="500200" y="23282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7"/>
            <p:cNvSpPr/>
            <p:nvPr/>
          </p:nvSpPr>
          <p:spPr>
            <a:xfrm>
              <a:off x="537175" y="22677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7"/>
            <p:cNvSpPr/>
            <p:nvPr/>
          </p:nvSpPr>
          <p:spPr>
            <a:xfrm>
              <a:off x="2160150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7"/>
            <p:cNvSpPr/>
            <p:nvPr/>
          </p:nvSpPr>
          <p:spPr>
            <a:xfrm>
              <a:off x="570775" y="22072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7"/>
            <p:cNvSpPr/>
            <p:nvPr/>
          </p:nvSpPr>
          <p:spPr>
            <a:xfrm>
              <a:off x="225757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7"/>
            <p:cNvSpPr/>
            <p:nvPr/>
          </p:nvSpPr>
          <p:spPr>
            <a:xfrm>
              <a:off x="2355025" y="3964650"/>
              <a:ext cx="383100" cy="319225"/>
            </a:xfrm>
            <a:custGeom>
              <a:rect b="b" l="l" r="r" t="t"/>
              <a:pathLst>
                <a:path extrusionOk="0" h="12769" w="15324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7"/>
            <p:cNvSpPr/>
            <p:nvPr/>
          </p:nvSpPr>
          <p:spPr>
            <a:xfrm>
              <a:off x="607725" y="21468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7"/>
            <p:cNvSpPr/>
            <p:nvPr/>
          </p:nvSpPr>
          <p:spPr>
            <a:xfrm>
              <a:off x="2452475" y="3941125"/>
              <a:ext cx="322600" cy="305800"/>
            </a:xfrm>
            <a:custGeom>
              <a:rect b="b" l="l" r="r" t="t"/>
              <a:pathLst>
                <a:path extrusionOk="0" h="12232" w="12904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7"/>
            <p:cNvSpPr/>
            <p:nvPr/>
          </p:nvSpPr>
          <p:spPr>
            <a:xfrm>
              <a:off x="641325" y="208295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7"/>
            <p:cNvSpPr/>
            <p:nvPr/>
          </p:nvSpPr>
          <p:spPr>
            <a:xfrm>
              <a:off x="678300" y="20224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7"/>
            <p:cNvSpPr/>
            <p:nvPr/>
          </p:nvSpPr>
          <p:spPr>
            <a:xfrm>
              <a:off x="2533125" y="3877275"/>
              <a:ext cx="275550" cy="309175"/>
            </a:xfrm>
            <a:custGeom>
              <a:rect b="b" l="l" r="r" t="t"/>
              <a:pathLst>
                <a:path extrusionOk="0" h="12367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7"/>
            <p:cNvSpPr/>
            <p:nvPr/>
          </p:nvSpPr>
          <p:spPr>
            <a:xfrm>
              <a:off x="2570075" y="38168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7"/>
            <p:cNvSpPr/>
            <p:nvPr/>
          </p:nvSpPr>
          <p:spPr>
            <a:xfrm>
              <a:off x="711900" y="196200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7"/>
            <p:cNvSpPr/>
            <p:nvPr/>
          </p:nvSpPr>
          <p:spPr>
            <a:xfrm>
              <a:off x="2603675" y="3756325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7"/>
            <p:cNvSpPr/>
            <p:nvPr/>
          </p:nvSpPr>
          <p:spPr>
            <a:xfrm>
              <a:off x="748850" y="18981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7"/>
            <p:cNvSpPr/>
            <p:nvPr/>
          </p:nvSpPr>
          <p:spPr>
            <a:xfrm>
              <a:off x="2640650" y="36924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7"/>
            <p:cNvSpPr/>
            <p:nvPr/>
          </p:nvSpPr>
          <p:spPr>
            <a:xfrm>
              <a:off x="785825" y="18376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7"/>
            <p:cNvSpPr/>
            <p:nvPr/>
          </p:nvSpPr>
          <p:spPr>
            <a:xfrm>
              <a:off x="2677600" y="36320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7"/>
            <p:cNvSpPr/>
            <p:nvPr/>
          </p:nvSpPr>
          <p:spPr>
            <a:xfrm>
              <a:off x="819425" y="17771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7"/>
            <p:cNvSpPr/>
            <p:nvPr/>
          </p:nvSpPr>
          <p:spPr>
            <a:xfrm>
              <a:off x="2711200" y="35715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7"/>
            <p:cNvSpPr/>
            <p:nvPr/>
          </p:nvSpPr>
          <p:spPr>
            <a:xfrm>
              <a:off x="856375" y="17133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7"/>
            <p:cNvSpPr/>
            <p:nvPr/>
          </p:nvSpPr>
          <p:spPr>
            <a:xfrm>
              <a:off x="890000" y="165285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7"/>
            <p:cNvSpPr/>
            <p:nvPr/>
          </p:nvSpPr>
          <p:spPr>
            <a:xfrm>
              <a:off x="2748175" y="351102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7"/>
            <p:cNvSpPr/>
            <p:nvPr/>
          </p:nvSpPr>
          <p:spPr>
            <a:xfrm>
              <a:off x="2781775" y="34471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7"/>
            <p:cNvSpPr/>
            <p:nvPr/>
          </p:nvSpPr>
          <p:spPr>
            <a:xfrm>
              <a:off x="926950" y="15923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7"/>
            <p:cNvSpPr/>
            <p:nvPr/>
          </p:nvSpPr>
          <p:spPr>
            <a:xfrm>
              <a:off x="960550" y="153190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7"/>
            <p:cNvSpPr/>
            <p:nvPr/>
          </p:nvSpPr>
          <p:spPr>
            <a:xfrm>
              <a:off x="2818725" y="33867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7"/>
            <p:cNvSpPr/>
            <p:nvPr/>
          </p:nvSpPr>
          <p:spPr>
            <a:xfrm>
              <a:off x="997525" y="1468050"/>
              <a:ext cx="322600" cy="305800"/>
            </a:xfrm>
            <a:custGeom>
              <a:rect b="b" l="l" r="r" t="t"/>
              <a:pathLst>
                <a:path extrusionOk="0" h="12232" w="12904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7"/>
            <p:cNvSpPr/>
            <p:nvPr/>
          </p:nvSpPr>
          <p:spPr>
            <a:xfrm>
              <a:off x="2852325" y="3326225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7"/>
            <p:cNvSpPr/>
            <p:nvPr/>
          </p:nvSpPr>
          <p:spPr>
            <a:xfrm>
              <a:off x="1034475" y="1431100"/>
              <a:ext cx="383075" cy="319225"/>
            </a:xfrm>
            <a:custGeom>
              <a:rect b="b" l="l" r="r" t="t"/>
              <a:pathLst>
                <a:path extrusionOk="0" h="12769" w="15323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7"/>
            <p:cNvSpPr/>
            <p:nvPr/>
          </p:nvSpPr>
          <p:spPr>
            <a:xfrm>
              <a:off x="2889300" y="32623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7"/>
            <p:cNvSpPr/>
            <p:nvPr/>
          </p:nvSpPr>
          <p:spPr>
            <a:xfrm>
              <a:off x="107815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7"/>
            <p:cNvSpPr/>
            <p:nvPr/>
          </p:nvSpPr>
          <p:spPr>
            <a:xfrm>
              <a:off x="2926250" y="3201900"/>
              <a:ext cx="272200" cy="305800"/>
            </a:xfrm>
            <a:custGeom>
              <a:rect b="b" l="l" r="r" t="t"/>
              <a:pathLst>
                <a:path extrusionOk="0" h="12232" w="10888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7"/>
            <p:cNvSpPr/>
            <p:nvPr/>
          </p:nvSpPr>
          <p:spPr>
            <a:xfrm>
              <a:off x="117560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7"/>
            <p:cNvSpPr/>
            <p:nvPr/>
          </p:nvSpPr>
          <p:spPr>
            <a:xfrm>
              <a:off x="2959850" y="31414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7"/>
            <p:cNvSpPr/>
            <p:nvPr/>
          </p:nvSpPr>
          <p:spPr>
            <a:xfrm>
              <a:off x="2996825" y="30775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7"/>
            <p:cNvSpPr/>
            <p:nvPr/>
          </p:nvSpPr>
          <p:spPr>
            <a:xfrm>
              <a:off x="127305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7"/>
            <p:cNvSpPr/>
            <p:nvPr/>
          </p:nvSpPr>
          <p:spPr>
            <a:xfrm>
              <a:off x="1370500" y="143110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7"/>
            <p:cNvSpPr/>
            <p:nvPr/>
          </p:nvSpPr>
          <p:spPr>
            <a:xfrm>
              <a:off x="3030425" y="30170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7"/>
            <p:cNvSpPr/>
            <p:nvPr/>
          </p:nvSpPr>
          <p:spPr>
            <a:xfrm>
              <a:off x="1467950" y="143110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7"/>
            <p:cNvSpPr/>
            <p:nvPr/>
          </p:nvSpPr>
          <p:spPr>
            <a:xfrm>
              <a:off x="3067375" y="29566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7"/>
            <p:cNvSpPr/>
            <p:nvPr/>
          </p:nvSpPr>
          <p:spPr>
            <a:xfrm>
              <a:off x="156537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7"/>
            <p:cNvSpPr/>
            <p:nvPr/>
          </p:nvSpPr>
          <p:spPr>
            <a:xfrm>
              <a:off x="3101000" y="289612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7"/>
            <p:cNvSpPr/>
            <p:nvPr/>
          </p:nvSpPr>
          <p:spPr>
            <a:xfrm>
              <a:off x="3137950" y="2802025"/>
              <a:ext cx="275550" cy="336050"/>
            </a:xfrm>
            <a:custGeom>
              <a:rect b="b" l="l" r="r" t="t"/>
              <a:pathLst>
                <a:path extrusionOk="0" h="13442" w="11022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7"/>
            <p:cNvSpPr/>
            <p:nvPr/>
          </p:nvSpPr>
          <p:spPr>
            <a:xfrm>
              <a:off x="166282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7"/>
            <p:cNvSpPr/>
            <p:nvPr/>
          </p:nvSpPr>
          <p:spPr>
            <a:xfrm>
              <a:off x="3006900" y="2573550"/>
              <a:ext cx="440200" cy="504050"/>
            </a:xfrm>
            <a:custGeom>
              <a:rect b="b" l="l" r="r" t="t"/>
              <a:pathLst>
                <a:path extrusionOk="0" h="20162" w="17608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7"/>
            <p:cNvSpPr/>
            <p:nvPr/>
          </p:nvSpPr>
          <p:spPr>
            <a:xfrm>
              <a:off x="176027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7"/>
            <p:cNvSpPr/>
            <p:nvPr/>
          </p:nvSpPr>
          <p:spPr>
            <a:xfrm>
              <a:off x="185435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7"/>
            <p:cNvSpPr/>
            <p:nvPr/>
          </p:nvSpPr>
          <p:spPr>
            <a:xfrm>
              <a:off x="2872500" y="2345050"/>
              <a:ext cx="611575" cy="672050"/>
            </a:xfrm>
            <a:custGeom>
              <a:rect b="b" l="l" r="r" t="t"/>
              <a:pathLst>
                <a:path extrusionOk="0" h="26882" w="24463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7"/>
            <p:cNvSpPr/>
            <p:nvPr/>
          </p:nvSpPr>
          <p:spPr>
            <a:xfrm>
              <a:off x="2741450" y="2113200"/>
              <a:ext cx="779575" cy="843425"/>
            </a:xfrm>
            <a:custGeom>
              <a:rect b="b" l="l" r="r" t="t"/>
              <a:pathLst>
                <a:path extrusionOk="0" h="33737" w="31183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7"/>
            <p:cNvSpPr/>
            <p:nvPr/>
          </p:nvSpPr>
          <p:spPr>
            <a:xfrm>
              <a:off x="195180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7"/>
            <p:cNvSpPr/>
            <p:nvPr/>
          </p:nvSpPr>
          <p:spPr>
            <a:xfrm>
              <a:off x="204925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7"/>
            <p:cNvSpPr/>
            <p:nvPr/>
          </p:nvSpPr>
          <p:spPr>
            <a:xfrm>
              <a:off x="2610400" y="1884700"/>
              <a:ext cx="924075" cy="1008075"/>
            </a:xfrm>
            <a:custGeom>
              <a:rect b="b" l="l" r="r" t="t"/>
              <a:pathLst>
                <a:path extrusionOk="0" h="40323" w="36963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7"/>
            <p:cNvSpPr/>
            <p:nvPr/>
          </p:nvSpPr>
          <p:spPr>
            <a:xfrm>
              <a:off x="2146700" y="1431100"/>
              <a:ext cx="1307125" cy="1297025"/>
            </a:xfrm>
            <a:custGeom>
              <a:rect b="b" l="l" r="r" t="t"/>
              <a:pathLst>
                <a:path extrusionOk="0" h="51881" w="52285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7"/>
            <p:cNvSpPr/>
            <p:nvPr/>
          </p:nvSpPr>
          <p:spPr>
            <a:xfrm>
              <a:off x="2244150" y="1431100"/>
              <a:ext cx="1075275" cy="1065175"/>
            </a:xfrm>
            <a:custGeom>
              <a:rect b="b" l="l" r="r" t="t"/>
              <a:pathLst>
                <a:path extrusionOk="0" h="42607" w="43011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7"/>
            <p:cNvSpPr/>
            <p:nvPr/>
          </p:nvSpPr>
          <p:spPr>
            <a:xfrm>
              <a:off x="2341575" y="1431100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7"/>
            <p:cNvSpPr/>
            <p:nvPr/>
          </p:nvSpPr>
          <p:spPr>
            <a:xfrm>
              <a:off x="2439025" y="1431100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7"/>
            <p:cNvSpPr/>
            <p:nvPr/>
          </p:nvSpPr>
          <p:spPr>
            <a:xfrm>
              <a:off x="2533125" y="1431100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7"/>
            <p:cNvSpPr/>
            <p:nvPr/>
          </p:nvSpPr>
          <p:spPr>
            <a:xfrm>
              <a:off x="2630575" y="1431100"/>
              <a:ext cx="161300" cy="147850"/>
            </a:xfrm>
            <a:custGeom>
              <a:rect b="b" l="l" r="r" t="t"/>
              <a:pathLst>
                <a:path extrusionOk="0" h="5914" w="6452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9" name="Google Shape;889;p7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7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7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7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7"/>
          <p:cNvSpPr/>
          <p:nvPr/>
        </p:nvSpPr>
        <p:spPr>
          <a:xfrm>
            <a:off x="8772688" y="446180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4" name="Google Shape;894;p7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895" name="Google Shape;895;p7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7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7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7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7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7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01" name="Google Shape;90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47777" y="-35992"/>
            <a:ext cx="518175" cy="51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880" y="1217877"/>
            <a:ext cx="378505" cy="394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1207" y="3081195"/>
            <a:ext cx="410963" cy="410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7"/>
          <p:cNvPicPr preferRelativeResize="0"/>
          <p:nvPr/>
        </p:nvPicPr>
        <p:blipFill rotWithShape="1">
          <a:blip r:embed="rId5">
            <a:alphaModFix/>
          </a:blip>
          <a:srcRect b="31032" l="0" r="0" t="0"/>
          <a:stretch/>
        </p:blipFill>
        <p:spPr>
          <a:xfrm>
            <a:off x="614671" y="320002"/>
            <a:ext cx="893927" cy="10088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5" name="Google Shape;905;p7"/>
          <p:cNvGrpSpPr/>
          <p:nvPr/>
        </p:nvGrpSpPr>
        <p:grpSpPr>
          <a:xfrm>
            <a:off x="8061706" y="3951668"/>
            <a:ext cx="247469" cy="392302"/>
            <a:chOff x="6718575" y="2318625"/>
            <a:chExt cx="256950" cy="407375"/>
          </a:xfrm>
        </p:grpSpPr>
        <p:sp>
          <p:nvSpPr>
            <p:cNvPr id="906" name="Google Shape;906;p7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7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7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7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7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7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7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7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5" name="Google Shape;915;p8"/>
          <p:cNvGrpSpPr/>
          <p:nvPr/>
        </p:nvGrpSpPr>
        <p:grpSpPr>
          <a:xfrm flipH="1" rot="10800000">
            <a:off x="316371" y="178888"/>
            <a:ext cx="1088337" cy="942842"/>
            <a:chOff x="4088875" y="1431100"/>
            <a:chExt cx="3293000" cy="2852775"/>
          </a:xfrm>
        </p:grpSpPr>
        <p:sp>
          <p:nvSpPr>
            <p:cNvPr id="916" name="Google Shape;916;p8"/>
            <p:cNvSpPr/>
            <p:nvPr/>
          </p:nvSpPr>
          <p:spPr>
            <a:xfrm>
              <a:off x="4831475" y="4136025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8"/>
            <p:cNvSpPr/>
            <p:nvPr/>
          </p:nvSpPr>
          <p:spPr>
            <a:xfrm>
              <a:off x="4697075" y="3907525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8"/>
            <p:cNvSpPr/>
            <p:nvPr/>
          </p:nvSpPr>
          <p:spPr>
            <a:xfrm>
              <a:off x="4566025" y="3675675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8"/>
            <p:cNvSpPr/>
            <p:nvPr/>
          </p:nvSpPr>
          <p:spPr>
            <a:xfrm>
              <a:off x="4434975" y="3447175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8"/>
            <p:cNvSpPr/>
            <p:nvPr/>
          </p:nvSpPr>
          <p:spPr>
            <a:xfrm>
              <a:off x="4300575" y="3218700"/>
              <a:ext cx="1078650" cy="1065175"/>
            </a:xfrm>
            <a:custGeom>
              <a:rect b="b" l="l" r="r" t="t"/>
              <a:pathLst>
                <a:path extrusionOk="0" h="42607" w="43146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8"/>
            <p:cNvSpPr/>
            <p:nvPr/>
          </p:nvSpPr>
          <p:spPr>
            <a:xfrm>
              <a:off x="4169525" y="2990200"/>
              <a:ext cx="1307150" cy="1293675"/>
            </a:xfrm>
            <a:custGeom>
              <a:rect b="b" l="l" r="r" t="t"/>
              <a:pathLst>
                <a:path extrusionOk="0" h="51747" w="52286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8"/>
            <p:cNvSpPr/>
            <p:nvPr/>
          </p:nvSpPr>
          <p:spPr>
            <a:xfrm>
              <a:off x="4088875" y="2822200"/>
              <a:ext cx="1481875" cy="1461675"/>
            </a:xfrm>
            <a:custGeom>
              <a:rect b="b" l="l" r="r" t="t"/>
              <a:pathLst>
                <a:path extrusionOk="0" h="58467" w="59275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8"/>
            <p:cNvSpPr/>
            <p:nvPr/>
          </p:nvSpPr>
          <p:spPr>
            <a:xfrm>
              <a:off x="4102325" y="2761700"/>
              <a:ext cx="1565875" cy="1522175"/>
            </a:xfrm>
            <a:custGeom>
              <a:rect b="b" l="l" r="r" t="t"/>
              <a:pathLst>
                <a:path extrusionOk="0" h="60887" w="62635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8"/>
            <p:cNvSpPr/>
            <p:nvPr/>
          </p:nvSpPr>
          <p:spPr>
            <a:xfrm>
              <a:off x="4139275" y="2697875"/>
              <a:ext cx="1626375" cy="1586000"/>
            </a:xfrm>
            <a:custGeom>
              <a:rect b="b" l="l" r="r" t="t"/>
              <a:pathLst>
                <a:path extrusionOk="0" h="63440" w="65055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8"/>
            <p:cNvSpPr/>
            <p:nvPr/>
          </p:nvSpPr>
          <p:spPr>
            <a:xfrm>
              <a:off x="4172900" y="2637375"/>
              <a:ext cx="1690175" cy="1646500"/>
            </a:xfrm>
            <a:custGeom>
              <a:rect b="b" l="l" r="r" t="t"/>
              <a:pathLst>
                <a:path extrusionOk="0" h="65860" w="67607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8"/>
            <p:cNvSpPr/>
            <p:nvPr/>
          </p:nvSpPr>
          <p:spPr>
            <a:xfrm>
              <a:off x="4209850" y="2576900"/>
              <a:ext cx="1750675" cy="1706975"/>
            </a:xfrm>
            <a:custGeom>
              <a:rect b="b" l="l" r="r" t="t"/>
              <a:pathLst>
                <a:path extrusionOk="0" h="68279" w="70027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8"/>
            <p:cNvSpPr/>
            <p:nvPr/>
          </p:nvSpPr>
          <p:spPr>
            <a:xfrm>
              <a:off x="4243450" y="2513050"/>
              <a:ext cx="1814525" cy="1770825"/>
            </a:xfrm>
            <a:custGeom>
              <a:rect b="b" l="l" r="r" t="t"/>
              <a:pathLst>
                <a:path extrusionOk="0" h="70833" w="72581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8"/>
            <p:cNvSpPr/>
            <p:nvPr/>
          </p:nvSpPr>
          <p:spPr>
            <a:xfrm>
              <a:off x="4280425" y="2452575"/>
              <a:ext cx="1875000" cy="1831300"/>
            </a:xfrm>
            <a:custGeom>
              <a:rect b="b" l="l" r="r" t="t"/>
              <a:pathLst>
                <a:path extrusionOk="0" h="73252" w="7500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8"/>
            <p:cNvSpPr/>
            <p:nvPr/>
          </p:nvSpPr>
          <p:spPr>
            <a:xfrm>
              <a:off x="4314025" y="2392100"/>
              <a:ext cx="1935475" cy="1891775"/>
            </a:xfrm>
            <a:custGeom>
              <a:rect b="b" l="l" r="r" t="t"/>
              <a:pathLst>
                <a:path extrusionOk="0" h="75671" w="77419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8"/>
            <p:cNvSpPr/>
            <p:nvPr/>
          </p:nvSpPr>
          <p:spPr>
            <a:xfrm>
              <a:off x="4350975" y="2328250"/>
              <a:ext cx="1995975" cy="1955625"/>
            </a:xfrm>
            <a:custGeom>
              <a:rect b="b" l="l" r="r" t="t"/>
              <a:pathLst>
                <a:path extrusionOk="0" h="78225" w="79839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8"/>
            <p:cNvSpPr/>
            <p:nvPr/>
          </p:nvSpPr>
          <p:spPr>
            <a:xfrm>
              <a:off x="4384575" y="2267775"/>
              <a:ext cx="2059825" cy="2016100"/>
            </a:xfrm>
            <a:custGeom>
              <a:rect b="b" l="l" r="r" t="t"/>
              <a:pathLst>
                <a:path extrusionOk="0" h="80644" w="82393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8"/>
            <p:cNvSpPr/>
            <p:nvPr/>
          </p:nvSpPr>
          <p:spPr>
            <a:xfrm>
              <a:off x="4421550" y="2207275"/>
              <a:ext cx="2120300" cy="2076600"/>
            </a:xfrm>
            <a:custGeom>
              <a:rect b="b" l="l" r="r" t="t"/>
              <a:pathLst>
                <a:path extrusionOk="0" h="83064" w="84812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8"/>
            <p:cNvSpPr/>
            <p:nvPr/>
          </p:nvSpPr>
          <p:spPr>
            <a:xfrm>
              <a:off x="4458500" y="2146800"/>
              <a:ext cx="2130375" cy="2137075"/>
            </a:xfrm>
            <a:custGeom>
              <a:rect b="b" l="l" r="r" t="t"/>
              <a:pathLst>
                <a:path extrusionOk="0" h="85483" w="85215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8"/>
            <p:cNvSpPr/>
            <p:nvPr/>
          </p:nvSpPr>
          <p:spPr>
            <a:xfrm>
              <a:off x="4492100" y="2082950"/>
              <a:ext cx="2133750" cy="2163975"/>
            </a:xfrm>
            <a:custGeom>
              <a:rect b="b" l="l" r="r" t="t"/>
              <a:pathLst>
                <a:path extrusionOk="0" h="86559" w="8535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8"/>
            <p:cNvSpPr/>
            <p:nvPr/>
          </p:nvSpPr>
          <p:spPr>
            <a:xfrm>
              <a:off x="4529075" y="2022475"/>
              <a:ext cx="2130375" cy="2163975"/>
            </a:xfrm>
            <a:custGeom>
              <a:rect b="b" l="l" r="r" t="t"/>
              <a:pathLst>
                <a:path extrusionOk="0" h="86559" w="85215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8"/>
            <p:cNvSpPr/>
            <p:nvPr/>
          </p:nvSpPr>
          <p:spPr>
            <a:xfrm>
              <a:off x="4562675" y="1962000"/>
              <a:ext cx="2133725" cy="2160600"/>
            </a:xfrm>
            <a:custGeom>
              <a:rect b="b" l="l" r="r" t="t"/>
              <a:pathLst>
                <a:path extrusionOk="0" h="86424" w="85349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8"/>
            <p:cNvSpPr/>
            <p:nvPr/>
          </p:nvSpPr>
          <p:spPr>
            <a:xfrm>
              <a:off x="4599625" y="1898150"/>
              <a:ext cx="2130375" cy="2163975"/>
            </a:xfrm>
            <a:custGeom>
              <a:rect b="b" l="l" r="r" t="t"/>
              <a:pathLst>
                <a:path extrusionOk="0" h="86559" w="85215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8"/>
            <p:cNvSpPr/>
            <p:nvPr/>
          </p:nvSpPr>
          <p:spPr>
            <a:xfrm>
              <a:off x="4633225" y="1837675"/>
              <a:ext cx="2133750" cy="2163950"/>
            </a:xfrm>
            <a:custGeom>
              <a:rect b="b" l="l" r="r" t="t"/>
              <a:pathLst>
                <a:path extrusionOk="0" h="86558" w="8535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8"/>
            <p:cNvSpPr/>
            <p:nvPr/>
          </p:nvSpPr>
          <p:spPr>
            <a:xfrm>
              <a:off x="4670200" y="1777175"/>
              <a:ext cx="2130375" cy="2160625"/>
            </a:xfrm>
            <a:custGeom>
              <a:rect b="b" l="l" r="r" t="t"/>
              <a:pathLst>
                <a:path extrusionOk="0" h="86425" w="85215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8"/>
            <p:cNvSpPr/>
            <p:nvPr/>
          </p:nvSpPr>
          <p:spPr>
            <a:xfrm>
              <a:off x="4707150" y="1713350"/>
              <a:ext cx="2130375" cy="2163950"/>
            </a:xfrm>
            <a:custGeom>
              <a:rect b="b" l="l" r="r" t="t"/>
              <a:pathLst>
                <a:path extrusionOk="0" h="86558" w="85215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8"/>
            <p:cNvSpPr/>
            <p:nvPr/>
          </p:nvSpPr>
          <p:spPr>
            <a:xfrm>
              <a:off x="4740750" y="1652850"/>
              <a:ext cx="2130400" cy="2163975"/>
            </a:xfrm>
            <a:custGeom>
              <a:rect b="b" l="l" r="r" t="t"/>
              <a:pathLst>
                <a:path extrusionOk="0" h="86559" w="85216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8"/>
            <p:cNvSpPr/>
            <p:nvPr/>
          </p:nvSpPr>
          <p:spPr>
            <a:xfrm>
              <a:off x="4777725" y="1592375"/>
              <a:ext cx="2130375" cy="2160600"/>
            </a:xfrm>
            <a:custGeom>
              <a:rect b="b" l="l" r="r" t="t"/>
              <a:pathLst>
                <a:path extrusionOk="0" h="86424" w="85215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8"/>
            <p:cNvSpPr/>
            <p:nvPr/>
          </p:nvSpPr>
          <p:spPr>
            <a:xfrm>
              <a:off x="4811325" y="1531900"/>
              <a:ext cx="2133750" cy="2160600"/>
            </a:xfrm>
            <a:custGeom>
              <a:rect b="b" l="l" r="r" t="t"/>
              <a:pathLst>
                <a:path extrusionOk="0" h="86424" w="8535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8"/>
            <p:cNvSpPr/>
            <p:nvPr/>
          </p:nvSpPr>
          <p:spPr>
            <a:xfrm>
              <a:off x="4848275" y="1468050"/>
              <a:ext cx="2130400" cy="2163975"/>
            </a:xfrm>
            <a:custGeom>
              <a:rect b="b" l="l" r="r" t="t"/>
              <a:pathLst>
                <a:path extrusionOk="0" h="86559" w="85216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8"/>
            <p:cNvSpPr/>
            <p:nvPr/>
          </p:nvSpPr>
          <p:spPr>
            <a:xfrm>
              <a:off x="4881875" y="1431100"/>
              <a:ext cx="2133750" cy="2140425"/>
            </a:xfrm>
            <a:custGeom>
              <a:rect b="b" l="l" r="r" t="t"/>
              <a:pathLst>
                <a:path extrusionOk="0" h="85617" w="8535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8"/>
            <p:cNvSpPr/>
            <p:nvPr/>
          </p:nvSpPr>
          <p:spPr>
            <a:xfrm>
              <a:off x="4928925" y="1431100"/>
              <a:ext cx="2120300" cy="2076600"/>
            </a:xfrm>
            <a:custGeom>
              <a:rect b="b" l="l" r="r" t="t"/>
              <a:pathLst>
                <a:path extrusionOk="0" h="83064" w="84812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8"/>
            <p:cNvSpPr/>
            <p:nvPr/>
          </p:nvSpPr>
          <p:spPr>
            <a:xfrm>
              <a:off x="5026375" y="1431100"/>
              <a:ext cx="2059825" cy="2016100"/>
            </a:xfrm>
            <a:custGeom>
              <a:rect b="b" l="l" r="r" t="t"/>
              <a:pathLst>
                <a:path extrusionOk="0" h="80644" w="82393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8"/>
            <p:cNvSpPr/>
            <p:nvPr/>
          </p:nvSpPr>
          <p:spPr>
            <a:xfrm>
              <a:off x="5123825" y="1431100"/>
              <a:ext cx="1995975" cy="1955625"/>
            </a:xfrm>
            <a:custGeom>
              <a:rect b="b" l="l" r="r" t="t"/>
              <a:pathLst>
                <a:path extrusionOk="0" h="78225" w="79839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8"/>
            <p:cNvSpPr/>
            <p:nvPr/>
          </p:nvSpPr>
          <p:spPr>
            <a:xfrm>
              <a:off x="5221275" y="1431100"/>
              <a:ext cx="1935475" cy="1891775"/>
            </a:xfrm>
            <a:custGeom>
              <a:rect b="b" l="l" r="r" t="t"/>
              <a:pathLst>
                <a:path extrusionOk="0" h="75671" w="77419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8"/>
            <p:cNvSpPr/>
            <p:nvPr/>
          </p:nvSpPr>
          <p:spPr>
            <a:xfrm>
              <a:off x="5318700" y="1431100"/>
              <a:ext cx="1875025" cy="1831300"/>
            </a:xfrm>
            <a:custGeom>
              <a:rect b="b" l="l" r="r" t="t"/>
              <a:pathLst>
                <a:path extrusionOk="0" h="73252" w="75001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8"/>
            <p:cNvSpPr/>
            <p:nvPr/>
          </p:nvSpPr>
          <p:spPr>
            <a:xfrm>
              <a:off x="5416150" y="1431100"/>
              <a:ext cx="1811175" cy="1770825"/>
            </a:xfrm>
            <a:custGeom>
              <a:rect b="b" l="l" r="r" t="t"/>
              <a:pathLst>
                <a:path extrusionOk="0" h="70833" w="72447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8"/>
            <p:cNvSpPr/>
            <p:nvPr/>
          </p:nvSpPr>
          <p:spPr>
            <a:xfrm>
              <a:off x="5510250" y="1431100"/>
              <a:ext cx="1754025" cy="1706975"/>
            </a:xfrm>
            <a:custGeom>
              <a:rect b="b" l="l" r="r" t="t"/>
              <a:pathLst>
                <a:path extrusionOk="0" h="68279" w="70161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8"/>
            <p:cNvSpPr/>
            <p:nvPr/>
          </p:nvSpPr>
          <p:spPr>
            <a:xfrm>
              <a:off x="5607675" y="1431100"/>
              <a:ext cx="1690200" cy="1646500"/>
            </a:xfrm>
            <a:custGeom>
              <a:rect b="b" l="l" r="r" t="t"/>
              <a:pathLst>
                <a:path extrusionOk="0" h="65860" w="67608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8"/>
            <p:cNvSpPr/>
            <p:nvPr/>
          </p:nvSpPr>
          <p:spPr>
            <a:xfrm>
              <a:off x="5705125" y="1431100"/>
              <a:ext cx="1629725" cy="1586000"/>
            </a:xfrm>
            <a:custGeom>
              <a:rect b="b" l="l" r="r" t="t"/>
              <a:pathLst>
                <a:path extrusionOk="0" h="63440" w="65189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8"/>
            <p:cNvSpPr/>
            <p:nvPr/>
          </p:nvSpPr>
          <p:spPr>
            <a:xfrm>
              <a:off x="5802575" y="1431100"/>
              <a:ext cx="1565875" cy="1525525"/>
            </a:xfrm>
            <a:custGeom>
              <a:rect b="b" l="l" r="r" t="t"/>
              <a:pathLst>
                <a:path extrusionOk="0" h="61021" w="62635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8"/>
            <p:cNvSpPr/>
            <p:nvPr/>
          </p:nvSpPr>
          <p:spPr>
            <a:xfrm>
              <a:off x="5900025" y="1431100"/>
              <a:ext cx="1481850" cy="1461675"/>
            </a:xfrm>
            <a:custGeom>
              <a:rect b="b" l="l" r="r" t="t"/>
              <a:pathLst>
                <a:path extrusionOk="0" h="58467" w="59274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8"/>
            <p:cNvSpPr/>
            <p:nvPr/>
          </p:nvSpPr>
          <p:spPr>
            <a:xfrm>
              <a:off x="5997475" y="1431100"/>
              <a:ext cx="1307125" cy="1297025"/>
            </a:xfrm>
            <a:custGeom>
              <a:rect b="b" l="l" r="r" t="t"/>
              <a:pathLst>
                <a:path extrusionOk="0" h="51881" w="52285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8"/>
            <p:cNvSpPr/>
            <p:nvPr/>
          </p:nvSpPr>
          <p:spPr>
            <a:xfrm>
              <a:off x="6094900" y="1431100"/>
              <a:ext cx="1075300" cy="1065175"/>
            </a:xfrm>
            <a:custGeom>
              <a:rect b="b" l="l" r="r" t="t"/>
              <a:pathLst>
                <a:path extrusionOk="0" h="42607" w="43012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8"/>
            <p:cNvSpPr/>
            <p:nvPr/>
          </p:nvSpPr>
          <p:spPr>
            <a:xfrm>
              <a:off x="6189000" y="1431100"/>
              <a:ext cx="850150" cy="836700"/>
            </a:xfrm>
            <a:custGeom>
              <a:rect b="b" l="l" r="r" t="t"/>
              <a:pathLst>
                <a:path extrusionOk="0" h="33468" w="34006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8"/>
            <p:cNvSpPr/>
            <p:nvPr/>
          </p:nvSpPr>
          <p:spPr>
            <a:xfrm>
              <a:off x="6286450" y="1431100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8"/>
            <p:cNvSpPr/>
            <p:nvPr/>
          </p:nvSpPr>
          <p:spPr>
            <a:xfrm>
              <a:off x="6383900" y="1431100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8"/>
            <p:cNvSpPr/>
            <p:nvPr/>
          </p:nvSpPr>
          <p:spPr>
            <a:xfrm>
              <a:off x="6481325" y="1431100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3" name="Google Shape;963;p8"/>
          <p:cNvSpPr/>
          <p:nvPr/>
        </p:nvSpPr>
        <p:spPr>
          <a:xfrm flipH="1" rot="10800000">
            <a:off x="-123825" y="847792"/>
            <a:ext cx="674400" cy="584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8"/>
          <p:cNvSpPr/>
          <p:nvPr/>
        </p:nvSpPr>
        <p:spPr>
          <a:xfrm flipH="1" rot="10800000">
            <a:off x="503116" y="1161450"/>
            <a:ext cx="352800" cy="3054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8"/>
          <p:cNvSpPr/>
          <p:nvPr/>
        </p:nvSpPr>
        <p:spPr>
          <a:xfrm flipH="1" rot="10800000">
            <a:off x="1208424" y="-131812"/>
            <a:ext cx="674400" cy="584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8"/>
          <p:cNvSpPr/>
          <p:nvPr/>
        </p:nvSpPr>
        <p:spPr>
          <a:xfrm flipH="1" rot="10800000">
            <a:off x="247753" y="49693"/>
            <a:ext cx="295200" cy="2556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7" name="Google Shape;967;p8"/>
          <p:cNvGrpSpPr/>
          <p:nvPr/>
        </p:nvGrpSpPr>
        <p:grpSpPr>
          <a:xfrm flipH="1" rot="10800000">
            <a:off x="8218343" y="4123089"/>
            <a:ext cx="685311" cy="593092"/>
            <a:chOff x="238125" y="1431100"/>
            <a:chExt cx="3296350" cy="2852775"/>
          </a:xfrm>
        </p:grpSpPr>
        <p:sp>
          <p:nvSpPr>
            <p:cNvPr id="968" name="Google Shape;968;p8"/>
            <p:cNvSpPr/>
            <p:nvPr/>
          </p:nvSpPr>
          <p:spPr>
            <a:xfrm>
              <a:off x="980725" y="4136025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8"/>
            <p:cNvSpPr/>
            <p:nvPr/>
          </p:nvSpPr>
          <p:spPr>
            <a:xfrm>
              <a:off x="849675" y="3907525"/>
              <a:ext cx="386425" cy="376350"/>
            </a:xfrm>
            <a:custGeom>
              <a:rect b="b" l="l" r="r" t="t"/>
              <a:pathLst>
                <a:path extrusionOk="0" h="15054" w="15457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8"/>
            <p:cNvSpPr/>
            <p:nvPr/>
          </p:nvSpPr>
          <p:spPr>
            <a:xfrm>
              <a:off x="715250" y="3675675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8"/>
            <p:cNvSpPr/>
            <p:nvPr/>
          </p:nvSpPr>
          <p:spPr>
            <a:xfrm>
              <a:off x="584200" y="3447175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8"/>
            <p:cNvSpPr/>
            <p:nvPr/>
          </p:nvSpPr>
          <p:spPr>
            <a:xfrm>
              <a:off x="449800" y="3218700"/>
              <a:ext cx="1078650" cy="1065175"/>
            </a:xfrm>
            <a:custGeom>
              <a:rect b="b" l="l" r="r" t="t"/>
              <a:pathLst>
                <a:path extrusionOk="0" h="42607" w="43146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8"/>
            <p:cNvSpPr/>
            <p:nvPr/>
          </p:nvSpPr>
          <p:spPr>
            <a:xfrm>
              <a:off x="318750" y="2990200"/>
              <a:ext cx="1307150" cy="1293675"/>
            </a:xfrm>
            <a:custGeom>
              <a:rect b="b" l="l" r="r" t="t"/>
              <a:pathLst>
                <a:path extrusionOk="0" h="51747" w="52286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8"/>
            <p:cNvSpPr/>
            <p:nvPr/>
          </p:nvSpPr>
          <p:spPr>
            <a:xfrm>
              <a:off x="1286500" y="396465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8"/>
            <p:cNvSpPr/>
            <p:nvPr/>
          </p:nvSpPr>
          <p:spPr>
            <a:xfrm>
              <a:off x="238125" y="2822200"/>
              <a:ext cx="924075" cy="1008075"/>
            </a:xfrm>
            <a:custGeom>
              <a:rect b="b" l="l" r="r" t="t"/>
              <a:pathLst>
                <a:path extrusionOk="0" h="40323" w="36963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8"/>
            <p:cNvSpPr/>
            <p:nvPr/>
          </p:nvSpPr>
          <p:spPr>
            <a:xfrm>
              <a:off x="138392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8"/>
            <p:cNvSpPr/>
            <p:nvPr/>
          </p:nvSpPr>
          <p:spPr>
            <a:xfrm>
              <a:off x="251550" y="2761700"/>
              <a:ext cx="779600" cy="840075"/>
            </a:xfrm>
            <a:custGeom>
              <a:rect b="b" l="l" r="r" t="t"/>
              <a:pathLst>
                <a:path extrusionOk="0" h="33603" w="31184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8"/>
            <p:cNvSpPr/>
            <p:nvPr/>
          </p:nvSpPr>
          <p:spPr>
            <a:xfrm>
              <a:off x="288525" y="2697875"/>
              <a:ext cx="608200" cy="675400"/>
            </a:xfrm>
            <a:custGeom>
              <a:rect b="b" l="l" r="r" t="t"/>
              <a:pathLst>
                <a:path extrusionOk="0" h="27016" w="24328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8"/>
            <p:cNvSpPr/>
            <p:nvPr/>
          </p:nvSpPr>
          <p:spPr>
            <a:xfrm>
              <a:off x="148137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8"/>
            <p:cNvSpPr/>
            <p:nvPr/>
          </p:nvSpPr>
          <p:spPr>
            <a:xfrm>
              <a:off x="157882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8"/>
            <p:cNvSpPr/>
            <p:nvPr/>
          </p:nvSpPr>
          <p:spPr>
            <a:xfrm>
              <a:off x="322125" y="2637375"/>
              <a:ext cx="443550" cy="504050"/>
            </a:xfrm>
            <a:custGeom>
              <a:rect b="b" l="l" r="r" t="t"/>
              <a:pathLst>
                <a:path extrusionOk="0" h="20162" w="17742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8"/>
            <p:cNvSpPr/>
            <p:nvPr/>
          </p:nvSpPr>
          <p:spPr>
            <a:xfrm>
              <a:off x="359075" y="2576900"/>
              <a:ext cx="275575" cy="336050"/>
            </a:xfrm>
            <a:custGeom>
              <a:rect b="b" l="l" r="r" t="t"/>
              <a:pathLst>
                <a:path extrusionOk="0" h="13442" w="11023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8"/>
            <p:cNvSpPr/>
            <p:nvPr/>
          </p:nvSpPr>
          <p:spPr>
            <a:xfrm>
              <a:off x="1676275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8"/>
            <p:cNvSpPr/>
            <p:nvPr/>
          </p:nvSpPr>
          <p:spPr>
            <a:xfrm>
              <a:off x="392675" y="2513050"/>
              <a:ext cx="275575" cy="309175"/>
            </a:xfrm>
            <a:custGeom>
              <a:rect b="b" l="l" r="r" t="t"/>
              <a:pathLst>
                <a:path extrusionOk="0" h="12367" w="11023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8"/>
            <p:cNvSpPr/>
            <p:nvPr/>
          </p:nvSpPr>
          <p:spPr>
            <a:xfrm>
              <a:off x="1773725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8"/>
            <p:cNvSpPr/>
            <p:nvPr/>
          </p:nvSpPr>
          <p:spPr>
            <a:xfrm>
              <a:off x="429650" y="24525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8"/>
            <p:cNvSpPr/>
            <p:nvPr/>
          </p:nvSpPr>
          <p:spPr>
            <a:xfrm>
              <a:off x="1871150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8"/>
            <p:cNvSpPr/>
            <p:nvPr/>
          </p:nvSpPr>
          <p:spPr>
            <a:xfrm>
              <a:off x="1965250" y="396465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8"/>
            <p:cNvSpPr/>
            <p:nvPr/>
          </p:nvSpPr>
          <p:spPr>
            <a:xfrm>
              <a:off x="466600" y="2392100"/>
              <a:ext cx="272200" cy="305800"/>
            </a:xfrm>
            <a:custGeom>
              <a:rect b="b" l="l" r="r" t="t"/>
              <a:pathLst>
                <a:path extrusionOk="0" h="12232" w="10888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8"/>
            <p:cNvSpPr/>
            <p:nvPr/>
          </p:nvSpPr>
          <p:spPr>
            <a:xfrm>
              <a:off x="2062700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8"/>
            <p:cNvSpPr/>
            <p:nvPr/>
          </p:nvSpPr>
          <p:spPr>
            <a:xfrm>
              <a:off x="500200" y="23282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8"/>
            <p:cNvSpPr/>
            <p:nvPr/>
          </p:nvSpPr>
          <p:spPr>
            <a:xfrm>
              <a:off x="537175" y="22677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8"/>
            <p:cNvSpPr/>
            <p:nvPr/>
          </p:nvSpPr>
          <p:spPr>
            <a:xfrm>
              <a:off x="2160150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8"/>
            <p:cNvSpPr/>
            <p:nvPr/>
          </p:nvSpPr>
          <p:spPr>
            <a:xfrm>
              <a:off x="570775" y="22072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8"/>
            <p:cNvSpPr/>
            <p:nvPr/>
          </p:nvSpPr>
          <p:spPr>
            <a:xfrm>
              <a:off x="225757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8"/>
            <p:cNvSpPr/>
            <p:nvPr/>
          </p:nvSpPr>
          <p:spPr>
            <a:xfrm>
              <a:off x="2355025" y="3964650"/>
              <a:ext cx="383100" cy="319225"/>
            </a:xfrm>
            <a:custGeom>
              <a:rect b="b" l="l" r="r" t="t"/>
              <a:pathLst>
                <a:path extrusionOk="0" h="12769" w="15324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8"/>
            <p:cNvSpPr/>
            <p:nvPr/>
          </p:nvSpPr>
          <p:spPr>
            <a:xfrm>
              <a:off x="607725" y="21468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8"/>
            <p:cNvSpPr/>
            <p:nvPr/>
          </p:nvSpPr>
          <p:spPr>
            <a:xfrm>
              <a:off x="2452475" y="3941125"/>
              <a:ext cx="322600" cy="305800"/>
            </a:xfrm>
            <a:custGeom>
              <a:rect b="b" l="l" r="r" t="t"/>
              <a:pathLst>
                <a:path extrusionOk="0" h="12232" w="12904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8"/>
            <p:cNvSpPr/>
            <p:nvPr/>
          </p:nvSpPr>
          <p:spPr>
            <a:xfrm>
              <a:off x="641325" y="208295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8"/>
            <p:cNvSpPr/>
            <p:nvPr/>
          </p:nvSpPr>
          <p:spPr>
            <a:xfrm>
              <a:off x="678300" y="20224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8"/>
            <p:cNvSpPr/>
            <p:nvPr/>
          </p:nvSpPr>
          <p:spPr>
            <a:xfrm>
              <a:off x="2533125" y="3877275"/>
              <a:ext cx="275550" cy="309175"/>
            </a:xfrm>
            <a:custGeom>
              <a:rect b="b" l="l" r="r" t="t"/>
              <a:pathLst>
                <a:path extrusionOk="0" h="12367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8"/>
            <p:cNvSpPr/>
            <p:nvPr/>
          </p:nvSpPr>
          <p:spPr>
            <a:xfrm>
              <a:off x="2570075" y="38168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8"/>
            <p:cNvSpPr/>
            <p:nvPr/>
          </p:nvSpPr>
          <p:spPr>
            <a:xfrm>
              <a:off x="711900" y="196200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8"/>
            <p:cNvSpPr/>
            <p:nvPr/>
          </p:nvSpPr>
          <p:spPr>
            <a:xfrm>
              <a:off x="2603675" y="3756325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8"/>
            <p:cNvSpPr/>
            <p:nvPr/>
          </p:nvSpPr>
          <p:spPr>
            <a:xfrm>
              <a:off x="748850" y="18981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8"/>
            <p:cNvSpPr/>
            <p:nvPr/>
          </p:nvSpPr>
          <p:spPr>
            <a:xfrm>
              <a:off x="2640650" y="36924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8"/>
            <p:cNvSpPr/>
            <p:nvPr/>
          </p:nvSpPr>
          <p:spPr>
            <a:xfrm>
              <a:off x="785825" y="18376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8"/>
            <p:cNvSpPr/>
            <p:nvPr/>
          </p:nvSpPr>
          <p:spPr>
            <a:xfrm>
              <a:off x="2677600" y="36320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8"/>
            <p:cNvSpPr/>
            <p:nvPr/>
          </p:nvSpPr>
          <p:spPr>
            <a:xfrm>
              <a:off x="819425" y="17771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8"/>
            <p:cNvSpPr/>
            <p:nvPr/>
          </p:nvSpPr>
          <p:spPr>
            <a:xfrm>
              <a:off x="2711200" y="35715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8"/>
            <p:cNvSpPr/>
            <p:nvPr/>
          </p:nvSpPr>
          <p:spPr>
            <a:xfrm>
              <a:off x="856375" y="17133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8"/>
            <p:cNvSpPr/>
            <p:nvPr/>
          </p:nvSpPr>
          <p:spPr>
            <a:xfrm>
              <a:off x="890000" y="165285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8"/>
            <p:cNvSpPr/>
            <p:nvPr/>
          </p:nvSpPr>
          <p:spPr>
            <a:xfrm>
              <a:off x="2748175" y="351102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8"/>
            <p:cNvSpPr/>
            <p:nvPr/>
          </p:nvSpPr>
          <p:spPr>
            <a:xfrm>
              <a:off x="2781775" y="34471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8"/>
            <p:cNvSpPr/>
            <p:nvPr/>
          </p:nvSpPr>
          <p:spPr>
            <a:xfrm>
              <a:off x="926950" y="15923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8"/>
            <p:cNvSpPr/>
            <p:nvPr/>
          </p:nvSpPr>
          <p:spPr>
            <a:xfrm>
              <a:off x="960550" y="153190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8"/>
            <p:cNvSpPr/>
            <p:nvPr/>
          </p:nvSpPr>
          <p:spPr>
            <a:xfrm>
              <a:off x="2818725" y="33867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8"/>
            <p:cNvSpPr/>
            <p:nvPr/>
          </p:nvSpPr>
          <p:spPr>
            <a:xfrm>
              <a:off x="997525" y="1468050"/>
              <a:ext cx="322600" cy="305800"/>
            </a:xfrm>
            <a:custGeom>
              <a:rect b="b" l="l" r="r" t="t"/>
              <a:pathLst>
                <a:path extrusionOk="0" h="12232" w="12904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8"/>
            <p:cNvSpPr/>
            <p:nvPr/>
          </p:nvSpPr>
          <p:spPr>
            <a:xfrm>
              <a:off x="2852325" y="3326225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8"/>
            <p:cNvSpPr/>
            <p:nvPr/>
          </p:nvSpPr>
          <p:spPr>
            <a:xfrm>
              <a:off x="1034475" y="1431100"/>
              <a:ext cx="383075" cy="319225"/>
            </a:xfrm>
            <a:custGeom>
              <a:rect b="b" l="l" r="r" t="t"/>
              <a:pathLst>
                <a:path extrusionOk="0" h="12769" w="15323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8"/>
            <p:cNvSpPr/>
            <p:nvPr/>
          </p:nvSpPr>
          <p:spPr>
            <a:xfrm>
              <a:off x="2889300" y="32623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8"/>
            <p:cNvSpPr/>
            <p:nvPr/>
          </p:nvSpPr>
          <p:spPr>
            <a:xfrm>
              <a:off x="107815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8"/>
            <p:cNvSpPr/>
            <p:nvPr/>
          </p:nvSpPr>
          <p:spPr>
            <a:xfrm>
              <a:off x="2926250" y="3201900"/>
              <a:ext cx="272200" cy="305800"/>
            </a:xfrm>
            <a:custGeom>
              <a:rect b="b" l="l" r="r" t="t"/>
              <a:pathLst>
                <a:path extrusionOk="0" h="12232" w="10888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8"/>
            <p:cNvSpPr/>
            <p:nvPr/>
          </p:nvSpPr>
          <p:spPr>
            <a:xfrm>
              <a:off x="117560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8"/>
            <p:cNvSpPr/>
            <p:nvPr/>
          </p:nvSpPr>
          <p:spPr>
            <a:xfrm>
              <a:off x="2959850" y="31414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8"/>
            <p:cNvSpPr/>
            <p:nvPr/>
          </p:nvSpPr>
          <p:spPr>
            <a:xfrm>
              <a:off x="2996825" y="30775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8"/>
            <p:cNvSpPr/>
            <p:nvPr/>
          </p:nvSpPr>
          <p:spPr>
            <a:xfrm>
              <a:off x="127305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8"/>
            <p:cNvSpPr/>
            <p:nvPr/>
          </p:nvSpPr>
          <p:spPr>
            <a:xfrm>
              <a:off x="1370500" y="143110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8"/>
            <p:cNvSpPr/>
            <p:nvPr/>
          </p:nvSpPr>
          <p:spPr>
            <a:xfrm>
              <a:off x="3030425" y="30170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8"/>
            <p:cNvSpPr/>
            <p:nvPr/>
          </p:nvSpPr>
          <p:spPr>
            <a:xfrm>
              <a:off x="1467950" y="143110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8"/>
            <p:cNvSpPr/>
            <p:nvPr/>
          </p:nvSpPr>
          <p:spPr>
            <a:xfrm>
              <a:off x="3067375" y="29566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8"/>
            <p:cNvSpPr/>
            <p:nvPr/>
          </p:nvSpPr>
          <p:spPr>
            <a:xfrm>
              <a:off x="156537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8"/>
            <p:cNvSpPr/>
            <p:nvPr/>
          </p:nvSpPr>
          <p:spPr>
            <a:xfrm>
              <a:off x="3101000" y="289612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8"/>
            <p:cNvSpPr/>
            <p:nvPr/>
          </p:nvSpPr>
          <p:spPr>
            <a:xfrm>
              <a:off x="3137950" y="2802025"/>
              <a:ext cx="275550" cy="336050"/>
            </a:xfrm>
            <a:custGeom>
              <a:rect b="b" l="l" r="r" t="t"/>
              <a:pathLst>
                <a:path extrusionOk="0" h="13442" w="11022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8"/>
            <p:cNvSpPr/>
            <p:nvPr/>
          </p:nvSpPr>
          <p:spPr>
            <a:xfrm>
              <a:off x="166282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8"/>
            <p:cNvSpPr/>
            <p:nvPr/>
          </p:nvSpPr>
          <p:spPr>
            <a:xfrm>
              <a:off x="3006900" y="2573550"/>
              <a:ext cx="440200" cy="504050"/>
            </a:xfrm>
            <a:custGeom>
              <a:rect b="b" l="l" r="r" t="t"/>
              <a:pathLst>
                <a:path extrusionOk="0" h="20162" w="17608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8"/>
            <p:cNvSpPr/>
            <p:nvPr/>
          </p:nvSpPr>
          <p:spPr>
            <a:xfrm>
              <a:off x="176027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8"/>
            <p:cNvSpPr/>
            <p:nvPr/>
          </p:nvSpPr>
          <p:spPr>
            <a:xfrm>
              <a:off x="185435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8"/>
            <p:cNvSpPr/>
            <p:nvPr/>
          </p:nvSpPr>
          <p:spPr>
            <a:xfrm>
              <a:off x="2872500" y="2345050"/>
              <a:ext cx="611575" cy="672050"/>
            </a:xfrm>
            <a:custGeom>
              <a:rect b="b" l="l" r="r" t="t"/>
              <a:pathLst>
                <a:path extrusionOk="0" h="26882" w="24463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8"/>
            <p:cNvSpPr/>
            <p:nvPr/>
          </p:nvSpPr>
          <p:spPr>
            <a:xfrm>
              <a:off x="2741450" y="2113200"/>
              <a:ext cx="779575" cy="843425"/>
            </a:xfrm>
            <a:custGeom>
              <a:rect b="b" l="l" r="r" t="t"/>
              <a:pathLst>
                <a:path extrusionOk="0" h="33737" w="31183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8"/>
            <p:cNvSpPr/>
            <p:nvPr/>
          </p:nvSpPr>
          <p:spPr>
            <a:xfrm>
              <a:off x="195180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8"/>
            <p:cNvSpPr/>
            <p:nvPr/>
          </p:nvSpPr>
          <p:spPr>
            <a:xfrm>
              <a:off x="204925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8"/>
            <p:cNvSpPr/>
            <p:nvPr/>
          </p:nvSpPr>
          <p:spPr>
            <a:xfrm>
              <a:off x="2610400" y="1884700"/>
              <a:ext cx="924075" cy="1008075"/>
            </a:xfrm>
            <a:custGeom>
              <a:rect b="b" l="l" r="r" t="t"/>
              <a:pathLst>
                <a:path extrusionOk="0" h="40323" w="36963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8"/>
            <p:cNvSpPr/>
            <p:nvPr/>
          </p:nvSpPr>
          <p:spPr>
            <a:xfrm>
              <a:off x="2146700" y="1431100"/>
              <a:ext cx="1307125" cy="1297025"/>
            </a:xfrm>
            <a:custGeom>
              <a:rect b="b" l="l" r="r" t="t"/>
              <a:pathLst>
                <a:path extrusionOk="0" h="51881" w="52285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8"/>
            <p:cNvSpPr/>
            <p:nvPr/>
          </p:nvSpPr>
          <p:spPr>
            <a:xfrm>
              <a:off x="2244150" y="1431100"/>
              <a:ext cx="1075275" cy="1065175"/>
            </a:xfrm>
            <a:custGeom>
              <a:rect b="b" l="l" r="r" t="t"/>
              <a:pathLst>
                <a:path extrusionOk="0" h="42607" w="43011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8"/>
            <p:cNvSpPr/>
            <p:nvPr/>
          </p:nvSpPr>
          <p:spPr>
            <a:xfrm>
              <a:off x="2341575" y="1431100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8"/>
            <p:cNvSpPr/>
            <p:nvPr/>
          </p:nvSpPr>
          <p:spPr>
            <a:xfrm>
              <a:off x="2439025" y="1431100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8"/>
            <p:cNvSpPr/>
            <p:nvPr/>
          </p:nvSpPr>
          <p:spPr>
            <a:xfrm>
              <a:off x="2533125" y="1431100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8"/>
            <p:cNvSpPr/>
            <p:nvPr/>
          </p:nvSpPr>
          <p:spPr>
            <a:xfrm>
              <a:off x="2630575" y="1431100"/>
              <a:ext cx="161300" cy="147850"/>
            </a:xfrm>
            <a:custGeom>
              <a:rect b="b" l="l" r="r" t="t"/>
              <a:pathLst>
                <a:path extrusionOk="0" h="5914" w="6452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0" name="Google Shape;1050;p8"/>
          <p:cNvSpPr/>
          <p:nvPr/>
        </p:nvSpPr>
        <p:spPr>
          <a:xfrm flipH="1" rot="10800000">
            <a:off x="8763568" y="4485979"/>
            <a:ext cx="543000" cy="470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8"/>
          <p:cNvSpPr/>
          <p:nvPr/>
        </p:nvSpPr>
        <p:spPr>
          <a:xfrm flipH="1" rot="10800000">
            <a:off x="8523810" y="4741100"/>
            <a:ext cx="284100" cy="2457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8"/>
          <p:cNvSpPr/>
          <p:nvPr/>
        </p:nvSpPr>
        <p:spPr>
          <a:xfrm flipH="1" rot="10800000">
            <a:off x="8322785" y="3628023"/>
            <a:ext cx="543000" cy="470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8"/>
          <p:cNvSpPr/>
          <p:nvPr/>
        </p:nvSpPr>
        <p:spPr>
          <a:xfrm flipH="1" rot="10800000">
            <a:off x="8763569" y="4009882"/>
            <a:ext cx="237600" cy="2058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4" name="Google Shape;1054;p8"/>
          <p:cNvPicPr preferRelativeResize="0"/>
          <p:nvPr/>
        </p:nvPicPr>
        <p:blipFill rotWithShape="1">
          <a:blip r:embed="rId2">
            <a:alphaModFix/>
          </a:blip>
          <a:srcRect b="31032" l="0" r="0" t="0"/>
          <a:stretch/>
        </p:blipFill>
        <p:spPr>
          <a:xfrm>
            <a:off x="496669" y="235871"/>
            <a:ext cx="708522" cy="799611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8"/>
          <p:cNvSpPr/>
          <p:nvPr/>
        </p:nvSpPr>
        <p:spPr>
          <a:xfrm>
            <a:off x="1418723" y="83785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6" name="Google Shape;1056;p8"/>
          <p:cNvGrpSpPr/>
          <p:nvPr/>
        </p:nvGrpSpPr>
        <p:grpSpPr>
          <a:xfrm>
            <a:off x="8423195" y="4261410"/>
            <a:ext cx="280482" cy="332772"/>
            <a:chOff x="5241175" y="4959100"/>
            <a:chExt cx="539775" cy="517775"/>
          </a:xfrm>
        </p:grpSpPr>
        <p:sp>
          <p:nvSpPr>
            <p:cNvPr id="1057" name="Google Shape;1057;p8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8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8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8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8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8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63" name="Google Shape;106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52" y="946565"/>
            <a:ext cx="390342" cy="3903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4" name="Google Shape;1064;p8"/>
          <p:cNvGrpSpPr/>
          <p:nvPr/>
        </p:nvGrpSpPr>
        <p:grpSpPr>
          <a:xfrm>
            <a:off x="8866870" y="4543782"/>
            <a:ext cx="247469" cy="392302"/>
            <a:chOff x="6718575" y="2318625"/>
            <a:chExt cx="256950" cy="407375"/>
          </a:xfrm>
        </p:grpSpPr>
        <p:sp>
          <p:nvSpPr>
            <p:cNvPr id="1065" name="Google Shape;1065;p8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8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8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8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8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8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8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8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9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9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1076" name="Google Shape;107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5200"/>
              <a:buFont typeface="Nixie One"/>
              <a:buNone/>
              <a:defRPr b="0" i="0" sz="5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5200"/>
              <a:buFont typeface="Nixie One"/>
              <a:buNone/>
              <a:defRPr b="0" i="0" sz="5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5200"/>
              <a:buFont typeface="Nixie One"/>
              <a:buNone/>
              <a:defRPr b="0" i="0" sz="5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5200"/>
              <a:buFont typeface="Nixie One"/>
              <a:buNone/>
              <a:defRPr b="0" i="0" sz="5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5200"/>
              <a:buFont typeface="Nixie One"/>
              <a:buNone/>
              <a:defRPr b="0" i="0" sz="5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5200"/>
              <a:buFont typeface="Nixie One"/>
              <a:buNone/>
              <a:defRPr b="0" i="0" sz="5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5200"/>
              <a:buFont typeface="Nixie One"/>
              <a:buNone/>
              <a:defRPr b="0" i="0" sz="5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5200"/>
              <a:buFont typeface="Nixie One"/>
              <a:buNone/>
              <a:defRPr b="0" i="0" sz="5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5200"/>
              <a:buFont typeface="Nixie One"/>
              <a:buNone/>
              <a:defRPr b="0" i="0" sz="5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1079" name="Google Shape;1079;p1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2800"/>
              <a:buFont typeface="Muli"/>
              <a:buNone/>
              <a:defRPr b="0" i="0" sz="28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2800"/>
              <a:buFont typeface="Muli"/>
              <a:buNone/>
              <a:defRPr b="0" i="0" sz="28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2800"/>
              <a:buFont typeface="Muli"/>
              <a:buNone/>
              <a:defRPr b="0" i="0" sz="28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2800"/>
              <a:buFont typeface="Muli"/>
              <a:buNone/>
              <a:defRPr b="0" i="0" sz="28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2800"/>
              <a:buFont typeface="Muli"/>
              <a:buNone/>
              <a:defRPr b="0" i="0" sz="28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2800"/>
              <a:buFont typeface="Muli"/>
              <a:buNone/>
              <a:defRPr b="0" i="0" sz="28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2800"/>
              <a:buFont typeface="Muli"/>
              <a:buNone/>
              <a:defRPr b="0" i="0" sz="28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2800"/>
              <a:buFont typeface="Muli"/>
              <a:buNone/>
              <a:defRPr b="0" i="0" sz="28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2800"/>
              <a:buFont typeface="Muli"/>
              <a:buNone/>
              <a:defRPr b="0" i="0" sz="28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1080" name="Google Shape;108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0E293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Relationship Id="rId4" Type="http://schemas.openxmlformats.org/officeDocument/2006/relationships/image" Target="../media/image19.jpg"/><Relationship Id="rId5" Type="http://schemas.openxmlformats.org/officeDocument/2006/relationships/image" Target="../media/image1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1"/>
          <p:cNvSpPr txBox="1"/>
          <p:nvPr>
            <p:ph type="ctrTitle"/>
          </p:nvPr>
        </p:nvSpPr>
        <p:spPr>
          <a:xfrm>
            <a:off x="-718774" y="1652075"/>
            <a:ext cx="105543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</a:pPr>
            <a:r>
              <a:rPr b="1" lang="en-US" sz="3600"/>
              <a:t>Team 16 </a:t>
            </a:r>
            <a:endParaRPr b="1" sz="36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</a:pPr>
            <a:r>
              <a:rPr b="1" lang="en-US" sz="3600" u="none" cap="none" strike="noStrike">
                <a:solidFill>
                  <a:srgbClr val="19BBD5"/>
                </a:solidFill>
              </a:rPr>
              <a:t>Knuckles, The Robotic Arm</a:t>
            </a:r>
            <a:endParaRPr b="1" sz="3600" u="none" cap="none" strike="noStrike">
              <a:solidFill>
                <a:srgbClr val="19BBD5"/>
              </a:solidFill>
            </a:endParaRPr>
          </a:p>
        </p:txBody>
      </p:sp>
      <p:sp>
        <p:nvSpPr>
          <p:cNvPr id="1086" name="Google Shape;1086;p11"/>
          <p:cNvSpPr txBox="1"/>
          <p:nvPr>
            <p:ph type="ctrTitle"/>
          </p:nvPr>
        </p:nvSpPr>
        <p:spPr>
          <a:xfrm>
            <a:off x="797726" y="2753825"/>
            <a:ext cx="75213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</a:pPr>
            <a:r>
              <a:rPr b="0" i="0" lang="en-US" sz="1600" u="none" cap="none" strike="noStrik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rPr>
              <a:t>Andrew Blanchard (Team Leader), Matthew </a:t>
            </a:r>
            <a:r>
              <a:rPr lang="en-US" sz="1600">
                <a:solidFill>
                  <a:srgbClr val="C6DAEC"/>
                </a:solidFill>
              </a:rPr>
              <a:t>van Zuilekom</a:t>
            </a:r>
            <a:r>
              <a:rPr b="0" i="0" lang="en-US" sz="1600" u="none" cap="none" strike="noStrik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rPr>
              <a:t>,                    Rym Benchaabane, Paola Hernandez</a:t>
            </a:r>
            <a:endParaRPr b="0" i="0" sz="1600" u="none" cap="none" strike="noStrike">
              <a:solidFill>
                <a:srgbClr val="C6DAEC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087" name="Google Shape;1087;p11"/>
          <p:cNvSpPr txBox="1"/>
          <p:nvPr/>
        </p:nvSpPr>
        <p:spPr>
          <a:xfrm>
            <a:off x="48475" y="10825"/>
            <a:ext cx="28629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300" u="none" cap="none" strike="noStrike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ECE 433</a:t>
            </a:r>
            <a:r>
              <a:rPr lang="en-US" sz="130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6</a:t>
            </a:r>
            <a:r>
              <a:rPr i="0" lang="en-US" sz="1300" u="none" cap="none" strike="noStrike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: ECE Systems Design</a:t>
            </a:r>
            <a:endParaRPr i="0" sz="1300" u="none" cap="none" strike="noStrike">
              <a:solidFill>
                <a:schemeClr val="lt1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Faculty: Dr. Dmitri Litvinov </a:t>
            </a:r>
            <a:endParaRPr sz="1300">
              <a:solidFill>
                <a:schemeClr val="lt1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30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Faculty Advisor: Dr. Becker</a:t>
            </a:r>
            <a:endParaRPr sz="1300">
              <a:solidFill>
                <a:schemeClr val="lt1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88" name="Google Shape;1088;p11"/>
          <p:cNvSpPr txBox="1"/>
          <p:nvPr/>
        </p:nvSpPr>
        <p:spPr>
          <a:xfrm>
            <a:off x="3088526" y="2675825"/>
            <a:ext cx="29397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Sponsored by MakerSpace</a:t>
            </a:r>
            <a:endParaRPr b="0" i="0" sz="18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89" name="Google Shape;1089;p11"/>
          <p:cNvSpPr txBox="1"/>
          <p:nvPr/>
        </p:nvSpPr>
        <p:spPr>
          <a:xfrm>
            <a:off x="6710275" y="87013"/>
            <a:ext cx="24645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Tuesday, February 5th 2019</a:t>
            </a:r>
            <a:endParaRPr i="0" sz="1300" u="none" cap="none" strike="noStrike">
              <a:solidFill>
                <a:schemeClr val="lt1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20"/>
          <p:cNvSpPr txBox="1"/>
          <p:nvPr>
            <p:ph type="title"/>
          </p:nvPr>
        </p:nvSpPr>
        <p:spPr>
          <a:xfrm>
            <a:off x="1732700" y="592600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Specifications</a:t>
            </a:r>
            <a:endParaRPr/>
          </a:p>
        </p:txBody>
      </p:sp>
      <p:sp>
        <p:nvSpPr>
          <p:cNvPr id="1163" name="Google Shape;1163;p20"/>
          <p:cNvSpPr txBox="1"/>
          <p:nvPr>
            <p:ph idx="1" type="body"/>
          </p:nvPr>
        </p:nvSpPr>
        <p:spPr>
          <a:xfrm>
            <a:off x="1523600" y="1065250"/>
            <a:ext cx="7413000" cy="45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Deg</a:t>
            </a:r>
            <a:r>
              <a:rPr lang="en-US"/>
              <a:t>rees of Freedom (DOF) Arm – Five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Accuracy Voice Interpretation – 70%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Minimum Voltage for Motors – 12V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Object Detection – AprilTags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Object Count Library – 8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Responsiveness Range – 4 meters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Response Time – 7 seconds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Maximum Grabbing Reach  – 0.7 meters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Maximum Weight Rating – 0.5 kG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21"/>
          <p:cNvSpPr txBox="1"/>
          <p:nvPr>
            <p:ph type="title"/>
          </p:nvPr>
        </p:nvSpPr>
        <p:spPr>
          <a:xfrm>
            <a:off x="1732700" y="592600"/>
            <a:ext cx="71094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Features</a:t>
            </a:r>
            <a:endParaRPr/>
          </a:p>
        </p:txBody>
      </p:sp>
      <p:sp>
        <p:nvSpPr>
          <p:cNvPr id="1169" name="Google Shape;1169;p21"/>
          <p:cNvSpPr txBox="1"/>
          <p:nvPr>
            <p:ph idx="1" type="body"/>
          </p:nvPr>
        </p:nvSpPr>
        <p:spPr>
          <a:xfrm>
            <a:off x="1523600" y="1217650"/>
            <a:ext cx="5362500" cy="45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Powered by Mains  – Yes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Integrated Microphone – Yes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Integrated Camera – Yes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Object Detection – AprilTags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Voice-Controlled using Alexa Voice Service – Yes 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GUI-Controlled – Yes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Wi-Fi required – Yes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22"/>
          <p:cNvSpPr txBox="1"/>
          <p:nvPr>
            <p:ph type="title"/>
          </p:nvPr>
        </p:nvSpPr>
        <p:spPr>
          <a:xfrm rot="578">
            <a:off x="2234963" y="465225"/>
            <a:ext cx="35706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</a:pPr>
            <a:r>
              <a:rPr b="0" i="0" lang="en-US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Deliverables</a:t>
            </a:r>
            <a:endParaRPr b="0" i="0" sz="4000" u="none" cap="none" strike="noStrike">
              <a:solidFill>
                <a:srgbClr val="19BBD5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graphicFrame>
        <p:nvGraphicFramePr>
          <p:cNvPr id="1175" name="Google Shape;1175;p22"/>
          <p:cNvGraphicFramePr/>
          <p:nvPr/>
        </p:nvGraphicFramePr>
        <p:xfrm>
          <a:off x="1042613" y="14918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{0B8699D8-F8D4-4425-8E76-FF0A02913A21}</a:tableStyleId>
              </a:tblPr>
              <a:tblGrid>
                <a:gridCol w="2640725"/>
                <a:gridCol w="2267125"/>
                <a:gridCol w="2058200"/>
              </a:tblGrid>
              <a:tr h="385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Tahoma"/>
                          <a:ea typeface="Tahoma"/>
                          <a:cs typeface="Tahoma"/>
                          <a:sym typeface="Tahoma"/>
                        </a:rPr>
                        <a:t>FALL 2018</a:t>
                      </a:r>
                      <a:endParaRPr b="1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Tahoma"/>
                          <a:ea typeface="Tahoma"/>
                          <a:cs typeface="Tahoma"/>
                          <a:sym typeface="Tahoma"/>
                        </a:rPr>
                        <a:t>WINTER BREAK</a:t>
                      </a:r>
                      <a:endParaRPr b="1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Tahoma"/>
                          <a:ea typeface="Tahoma"/>
                          <a:cs typeface="Tahoma"/>
                          <a:sym typeface="Tahoma"/>
                        </a:rPr>
                        <a:t>SPRING 2019</a:t>
                      </a:r>
                      <a:endParaRPr b="1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799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sng">
                          <a:latin typeface="Tahoma"/>
                          <a:ea typeface="Tahoma"/>
                          <a:cs typeface="Tahoma"/>
                          <a:sym typeface="Tahoma"/>
                        </a:rPr>
                        <a:t>Assembling:</a:t>
                      </a:r>
                      <a:endParaRPr b="1" sz="1000" u="sng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Physical arm and gripper prototype 1 (100%)</a:t>
                      </a:r>
                      <a:endParaRPr sz="10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A6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sng">
                          <a:latin typeface="Tahoma"/>
                          <a:ea typeface="Tahoma"/>
                          <a:cs typeface="Tahoma"/>
                          <a:sym typeface="Tahoma"/>
                        </a:rPr>
                        <a:t>Assembling:</a:t>
                      </a:r>
                      <a:endParaRPr b="1" sz="1000" u="sng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Tune gripper and arm motors motion (90%)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E0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sng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User Interface:</a:t>
                      </a:r>
                      <a:endParaRPr b="1" sz="1000" u="sng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Develop a Graphic User Interface (QTdesigner) (20%)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A6DC"/>
                    </a:solidFill>
                  </a:tcPr>
                </a:tc>
              </a:tr>
              <a:tr h="813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sng">
                          <a:latin typeface="Tahoma"/>
                          <a:ea typeface="Tahoma"/>
                          <a:cs typeface="Tahoma"/>
                          <a:sym typeface="Tahoma"/>
                        </a:rPr>
                        <a:t>Hardware Purchased:</a:t>
                      </a:r>
                      <a:endParaRPr b="1" sz="1000" u="sng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(Intel RealSense camera, Intel mic, tactile pads) (100%)</a:t>
                      </a:r>
                      <a:endParaRPr b="1" sz="10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A6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sng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Hardware Implementation</a:t>
                      </a:r>
                      <a:r>
                        <a:rPr b="1" lang="en-US" sz="1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 Mount and install on Arm</a:t>
                      </a:r>
                      <a:endParaRPr b="1" sz="10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(Intel RealSense camera, Intel mic, tactile pads) (50%)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E0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000" u="sng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Automation Control</a:t>
                      </a:r>
                      <a:r>
                        <a:rPr b="1" lang="en-US" sz="1000" u="sng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:</a:t>
                      </a:r>
                      <a:endParaRPr b="1" sz="1000" u="sng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Arm moves using data from ROS  (50%)</a:t>
                      </a:r>
                      <a:endParaRPr b="1" sz="10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A6DC"/>
                    </a:solidFill>
                  </a:tcPr>
                </a:tc>
              </a:tr>
              <a:tr h="694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sng">
                          <a:latin typeface="Tahoma"/>
                          <a:ea typeface="Tahoma"/>
                          <a:cs typeface="Tahoma"/>
                          <a:sym typeface="Tahoma"/>
                        </a:rPr>
                        <a:t>Object Detection:</a:t>
                      </a:r>
                      <a:endParaRPr b="1" sz="1000" u="sng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Recognize the AprilTag and associate it to an object (100%)</a:t>
                      </a:r>
                      <a:endParaRPr b="1" sz="10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A6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sng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Object Detection:</a:t>
                      </a:r>
                      <a:endParaRPr b="1" sz="1000" u="sng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Arm follows the AprilTag (90%)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E0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sng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Voice Recognition:</a:t>
                      </a:r>
                      <a:endParaRPr b="1" sz="1000" u="sng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Convert voice to speech speech to object detection (15%)</a:t>
                      </a:r>
                      <a:endParaRPr b="1" sz="10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A6DC"/>
                    </a:solidFill>
                  </a:tcPr>
                </a:tc>
              </a:tr>
              <a:tr h="656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sng">
                          <a:latin typeface="Tahoma"/>
                          <a:ea typeface="Tahoma"/>
                          <a:cs typeface="Tahoma"/>
                          <a:sym typeface="Tahoma"/>
                        </a:rPr>
                        <a:t>Simulation:</a:t>
                      </a:r>
                      <a:endParaRPr b="1" sz="10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Arm functions on RViz (100%)</a:t>
                      </a:r>
                      <a:endParaRPr b="1" sz="10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A6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sng">
                          <a:latin typeface="Tahoma"/>
                          <a:ea typeface="Tahoma"/>
                          <a:cs typeface="Tahoma"/>
                          <a:sym typeface="Tahoma"/>
                        </a:rPr>
                        <a:t>Communication System:</a:t>
                      </a:r>
                      <a:endParaRPr b="1" sz="1000" u="sng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Receive</a:t>
                      </a:r>
                      <a:r>
                        <a:rPr b="1" lang="en-US" sz="1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 Feedback Signals from all hardware on ROS (33%)</a:t>
                      </a:r>
                      <a:endParaRPr b="1" sz="10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E0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Physical arm Prototype 2 (75%)</a:t>
                      </a:r>
                      <a:endParaRPr b="1" sz="10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A6DC"/>
                    </a:solidFill>
                  </a:tcPr>
                </a:tc>
              </a:tr>
            </a:tbl>
          </a:graphicData>
        </a:graphic>
      </p:graphicFrame>
      <p:sp>
        <p:nvSpPr>
          <p:cNvPr id="1176" name="Google Shape;1176;p22"/>
          <p:cNvSpPr txBox="1"/>
          <p:nvPr/>
        </p:nvSpPr>
        <p:spPr>
          <a:xfrm>
            <a:off x="1625375" y="847750"/>
            <a:ext cx="54096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C6DAE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1. Deliverables per semester</a:t>
            </a:r>
            <a:r>
              <a:rPr b="1" lang="en-US" sz="1200">
                <a:solidFill>
                  <a:srgbClr val="C6DAE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1200">
              <a:solidFill>
                <a:srgbClr val="C6DAE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23"/>
          <p:cNvSpPr txBox="1"/>
          <p:nvPr>
            <p:ph type="title"/>
          </p:nvPr>
        </p:nvSpPr>
        <p:spPr>
          <a:xfrm>
            <a:off x="2342300" y="-93200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Gantt Chart - Fall</a:t>
            </a:r>
            <a:endParaRPr sz="3000"/>
          </a:p>
        </p:txBody>
      </p:sp>
      <p:pic>
        <p:nvPicPr>
          <p:cNvPr id="1182" name="Google Shape;1182;p23"/>
          <p:cNvPicPr preferRelativeResize="0"/>
          <p:nvPr/>
        </p:nvPicPr>
        <p:blipFill rotWithShape="1">
          <a:blip r:embed="rId3">
            <a:alphaModFix/>
          </a:blip>
          <a:srcRect b="0" l="2893" r="0" t="0"/>
          <a:stretch/>
        </p:blipFill>
        <p:spPr>
          <a:xfrm>
            <a:off x="335750" y="628300"/>
            <a:ext cx="8706700" cy="2099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3" name="Google Shape;1183;p23"/>
          <p:cNvGrpSpPr/>
          <p:nvPr/>
        </p:nvGrpSpPr>
        <p:grpSpPr>
          <a:xfrm>
            <a:off x="335750" y="2894800"/>
            <a:ext cx="5575501" cy="2110650"/>
            <a:chOff x="335750" y="2894800"/>
            <a:chExt cx="5575501" cy="2110650"/>
          </a:xfrm>
        </p:grpSpPr>
        <p:pic>
          <p:nvPicPr>
            <p:cNvPr id="1184" name="Google Shape;1184;p23"/>
            <p:cNvPicPr preferRelativeResize="0"/>
            <p:nvPr/>
          </p:nvPicPr>
          <p:blipFill rotWithShape="1">
            <a:blip r:embed="rId3">
              <a:alphaModFix/>
            </a:blip>
            <a:srcRect b="-522" l="30297" r="60923" t="0"/>
            <a:stretch/>
          </p:blipFill>
          <p:spPr>
            <a:xfrm>
              <a:off x="2837400" y="2894800"/>
              <a:ext cx="787150" cy="2110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5" name="Google Shape;1185;p23"/>
            <p:cNvPicPr preferRelativeResize="0"/>
            <p:nvPr/>
          </p:nvPicPr>
          <p:blipFill rotWithShape="1">
            <a:blip r:embed="rId4">
              <a:alphaModFix/>
            </a:blip>
            <a:srcRect b="0" l="5260" r="44399" t="0"/>
            <a:stretch/>
          </p:blipFill>
          <p:spPr>
            <a:xfrm>
              <a:off x="335750" y="2894800"/>
              <a:ext cx="2566351" cy="2110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6" name="Google Shape;1186;p23"/>
            <p:cNvPicPr preferRelativeResize="0"/>
            <p:nvPr/>
          </p:nvPicPr>
          <p:blipFill rotWithShape="1">
            <a:blip r:embed="rId4">
              <a:alphaModFix/>
            </a:blip>
            <a:srcRect b="0" l="55146" r="0" t="0"/>
            <a:stretch/>
          </p:blipFill>
          <p:spPr>
            <a:xfrm>
              <a:off x="3624550" y="2894800"/>
              <a:ext cx="2286701" cy="2110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87" name="Google Shape;1187;p23"/>
          <p:cNvGrpSpPr/>
          <p:nvPr/>
        </p:nvGrpSpPr>
        <p:grpSpPr>
          <a:xfrm>
            <a:off x="6204125" y="3090800"/>
            <a:ext cx="2533400" cy="1640600"/>
            <a:chOff x="6508925" y="2938400"/>
            <a:chExt cx="2533400" cy="1640600"/>
          </a:xfrm>
        </p:grpSpPr>
        <p:sp>
          <p:nvSpPr>
            <p:cNvPr id="1188" name="Google Shape;1188;p23"/>
            <p:cNvSpPr/>
            <p:nvPr/>
          </p:nvSpPr>
          <p:spPr>
            <a:xfrm>
              <a:off x="6508925" y="3011800"/>
              <a:ext cx="2478600" cy="1567200"/>
            </a:xfrm>
            <a:prstGeom prst="rect">
              <a:avLst/>
            </a:prstGeom>
            <a:solidFill>
              <a:srgbClr val="EFEFEF"/>
            </a:solidFill>
            <a:ln cap="flat" cmpd="sng" w="9525">
              <a:solidFill>
                <a:srgbClr val="16C0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3"/>
            <p:cNvSpPr txBox="1"/>
            <p:nvPr/>
          </p:nvSpPr>
          <p:spPr>
            <a:xfrm>
              <a:off x="6961775" y="2938400"/>
              <a:ext cx="1725300" cy="49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14C3D2"/>
                  </a:solidFill>
                  <a:latin typeface="Muli"/>
                  <a:ea typeface="Muli"/>
                  <a:cs typeface="Muli"/>
                  <a:sym typeface="Muli"/>
                </a:rPr>
                <a:t>LEGEND </a:t>
              </a:r>
              <a:endParaRPr b="1">
                <a:solidFill>
                  <a:srgbClr val="14C3D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190" name="Google Shape;1190;p23"/>
            <p:cNvSpPr/>
            <p:nvPr/>
          </p:nvSpPr>
          <p:spPr>
            <a:xfrm>
              <a:off x="6727500" y="3357400"/>
              <a:ext cx="493800" cy="1974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6727500" y="3738400"/>
              <a:ext cx="493800" cy="1974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23"/>
            <p:cNvSpPr/>
            <p:nvPr/>
          </p:nvSpPr>
          <p:spPr>
            <a:xfrm>
              <a:off x="6727500" y="4119400"/>
              <a:ext cx="493800" cy="197400"/>
            </a:xfrm>
            <a:prstGeom prst="rect">
              <a:avLst/>
            </a:prstGeom>
            <a:solidFill>
              <a:srgbClr val="C6DAE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23"/>
            <p:cNvSpPr txBox="1"/>
            <p:nvPr/>
          </p:nvSpPr>
          <p:spPr>
            <a:xfrm>
              <a:off x="7269125" y="3271325"/>
              <a:ext cx="1165200" cy="19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Muli"/>
                  <a:ea typeface="Muli"/>
                  <a:cs typeface="Muli"/>
                  <a:sym typeface="Muli"/>
                </a:rPr>
                <a:t>Completed</a:t>
              </a:r>
              <a:endParaRPr sz="1200"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194" name="Google Shape;1194;p23"/>
            <p:cNvSpPr txBox="1"/>
            <p:nvPr/>
          </p:nvSpPr>
          <p:spPr>
            <a:xfrm>
              <a:off x="7269125" y="3652325"/>
              <a:ext cx="1165200" cy="19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Muli"/>
                  <a:ea typeface="Muli"/>
                  <a:cs typeface="Muli"/>
                  <a:sym typeface="Muli"/>
                </a:rPr>
                <a:t>Delay</a:t>
              </a:r>
              <a:endParaRPr sz="1200"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195" name="Google Shape;1195;p23"/>
            <p:cNvSpPr txBox="1"/>
            <p:nvPr/>
          </p:nvSpPr>
          <p:spPr>
            <a:xfrm>
              <a:off x="7257925" y="4033325"/>
              <a:ext cx="1784400" cy="19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Muli"/>
                  <a:ea typeface="Muli"/>
                  <a:cs typeface="Muli"/>
                  <a:sym typeface="Muli"/>
                </a:rPr>
                <a:t>In Progress/Incomplete</a:t>
              </a:r>
              <a:endParaRPr sz="1200">
                <a:latin typeface="Muli"/>
                <a:ea typeface="Muli"/>
                <a:cs typeface="Muli"/>
                <a:sym typeface="Muli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24"/>
          <p:cNvSpPr txBox="1"/>
          <p:nvPr>
            <p:ph type="title"/>
          </p:nvPr>
        </p:nvSpPr>
        <p:spPr>
          <a:xfrm>
            <a:off x="2463425" y="118625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Gantt Chart - Fall</a:t>
            </a:r>
            <a:endParaRPr sz="3000"/>
          </a:p>
        </p:txBody>
      </p:sp>
      <p:grpSp>
        <p:nvGrpSpPr>
          <p:cNvPr id="1201" name="Google Shape;1201;p24"/>
          <p:cNvGrpSpPr/>
          <p:nvPr/>
        </p:nvGrpSpPr>
        <p:grpSpPr>
          <a:xfrm>
            <a:off x="258800" y="1238950"/>
            <a:ext cx="8732799" cy="2170425"/>
            <a:chOff x="258800" y="1315150"/>
            <a:chExt cx="8732799" cy="2170425"/>
          </a:xfrm>
        </p:grpSpPr>
        <p:pic>
          <p:nvPicPr>
            <p:cNvPr id="1202" name="Google Shape;1202;p24"/>
            <p:cNvPicPr preferRelativeResize="0"/>
            <p:nvPr/>
          </p:nvPicPr>
          <p:blipFill rotWithShape="1">
            <a:blip r:embed="rId3">
              <a:alphaModFix/>
            </a:blip>
            <a:srcRect b="0" l="2912" r="0" t="0"/>
            <a:stretch/>
          </p:blipFill>
          <p:spPr>
            <a:xfrm>
              <a:off x="258800" y="1335075"/>
              <a:ext cx="8732799" cy="215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3" name="Google Shape;1203;p24"/>
            <p:cNvPicPr preferRelativeResize="0"/>
            <p:nvPr/>
          </p:nvPicPr>
          <p:blipFill rotWithShape="1">
            <a:blip r:embed="rId4">
              <a:alphaModFix/>
            </a:blip>
            <a:srcRect b="-522" l="30297" r="60923" t="0"/>
            <a:stretch/>
          </p:blipFill>
          <p:spPr>
            <a:xfrm>
              <a:off x="2370825" y="1315150"/>
              <a:ext cx="551377" cy="2150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04" name="Google Shape;1204;p24"/>
          <p:cNvGrpSpPr/>
          <p:nvPr/>
        </p:nvGrpSpPr>
        <p:grpSpPr>
          <a:xfrm>
            <a:off x="2664399" y="3498564"/>
            <a:ext cx="2687298" cy="1476773"/>
            <a:chOff x="6585125" y="2935600"/>
            <a:chExt cx="2478600" cy="1567200"/>
          </a:xfrm>
        </p:grpSpPr>
        <p:sp>
          <p:nvSpPr>
            <p:cNvPr id="1205" name="Google Shape;1205;p24"/>
            <p:cNvSpPr/>
            <p:nvPr/>
          </p:nvSpPr>
          <p:spPr>
            <a:xfrm>
              <a:off x="6585125" y="2935600"/>
              <a:ext cx="2478600" cy="1567200"/>
            </a:xfrm>
            <a:prstGeom prst="rect">
              <a:avLst/>
            </a:prstGeom>
            <a:solidFill>
              <a:srgbClr val="EFEFEF"/>
            </a:solidFill>
            <a:ln cap="flat" cmpd="sng" w="9525">
              <a:solidFill>
                <a:srgbClr val="16C0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4"/>
            <p:cNvSpPr txBox="1"/>
            <p:nvPr/>
          </p:nvSpPr>
          <p:spPr>
            <a:xfrm>
              <a:off x="6961775" y="2938400"/>
              <a:ext cx="1725300" cy="49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14C3D2"/>
                  </a:solidFill>
                  <a:latin typeface="Muli"/>
                  <a:ea typeface="Muli"/>
                  <a:cs typeface="Muli"/>
                  <a:sym typeface="Muli"/>
                </a:rPr>
                <a:t>LEGEND </a:t>
              </a:r>
              <a:endParaRPr b="1">
                <a:solidFill>
                  <a:srgbClr val="14C3D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6727500" y="3357400"/>
              <a:ext cx="493800" cy="1974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4"/>
            <p:cNvSpPr/>
            <p:nvPr/>
          </p:nvSpPr>
          <p:spPr>
            <a:xfrm>
              <a:off x="6727500" y="3738400"/>
              <a:ext cx="493800" cy="1974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4"/>
            <p:cNvSpPr/>
            <p:nvPr/>
          </p:nvSpPr>
          <p:spPr>
            <a:xfrm>
              <a:off x="6727500" y="4119400"/>
              <a:ext cx="493800" cy="197400"/>
            </a:xfrm>
            <a:prstGeom prst="rect">
              <a:avLst/>
            </a:prstGeom>
            <a:solidFill>
              <a:srgbClr val="C6DAE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4"/>
            <p:cNvSpPr txBox="1"/>
            <p:nvPr/>
          </p:nvSpPr>
          <p:spPr>
            <a:xfrm>
              <a:off x="7269125" y="3271325"/>
              <a:ext cx="1165200" cy="19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Muli"/>
                  <a:ea typeface="Muli"/>
                  <a:cs typeface="Muli"/>
                  <a:sym typeface="Muli"/>
                </a:rPr>
                <a:t>Completed</a:t>
              </a:r>
              <a:endParaRPr sz="1200"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211" name="Google Shape;1211;p24"/>
            <p:cNvSpPr txBox="1"/>
            <p:nvPr/>
          </p:nvSpPr>
          <p:spPr>
            <a:xfrm>
              <a:off x="7269125" y="3652325"/>
              <a:ext cx="1165200" cy="19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Muli"/>
                  <a:ea typeface="Muli"/>
                  <a:cs typeface="Muli"/>
                  <a:sym typeface="Muli"/>
                </a:rPr>
                <a:t>Delay</a:t>
              </a:r>
              <a:endParaRPr sz="1200"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212" name="Google Shape;1212;p24"/>
            <p:cNvSpPr txBox="1"/>
            <p:nvPr/>
          </p:nvSpPr>
          <p:spPr>
            <a:xfrm>
              <a:off x="7257925" y="4033325"/>
              <a:ext cx="1784400" cy="19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Muli"/>
                  <a:ea typeface="Muli"/>
                  <a:cs typeface="Muli"/>
                  <a:sym typeface="Muli"/>
                </a:rPr>
                <a:t>In Progress/Incomplete</a:t>
              </a:r>
              <a:endParaRPr sz="1200">
                <a:latin typeface="Muli"/>
                <a:ea typeface="Muli"/>
                <a:cs typeface="Muli"/>
                <a:sym typeface="Muli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5"/>
          <p:cNvSpPr txBox="1"/>
          <p:nvPr>
            <p:ph type="title"/>
          </p:nvPr>
        </p:nvSpPr>
        <p:spPr>
          <a:xfrm>
            <a:off x="1046900" y="-17000"/>
            <a:ext cx="66807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Gantt Chart - Spring</a:t>
            </a:r>
            <a:endParaRPr sz="3000"/>
          </a:p>
        </p:txBody>
      </p:sp>
      <p:pic>
        <p:nvPicPr>
          <p:cNvPr id="1218" name="Google Shape;1218;p25"/>
          <p:cNvPicPr preferRelativeResize="0"/>
          <p:nvPr/>
        </p:nvPicPr>
        <p:blipFill rotWithShape="1">
          <a:blip r:embed="rId3">
            <a:alphaModFix/>
          </a:blip>
          <a:srcRect b="1166" l="0" r="7663" t="0"/>
          <a:stretch/>
        </p:blipFill>
        <p:spPr>
          <a:xfrm>
            <a:off x="229875" y="743725"/>
            <a:ext cx="8469750" cy="39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26"/>
          <p:cNvSpPr txBox="1"/>
          <p:nvPr>
            <p:ph type="title"/>
          </p:nvPr>
        </p:nvSpPr>
        <p:spPr>
          <a:xfrm>
            <a:off x="1199300" y="-93200"/>
            <a:ext cx="66807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Gantt Chart - Spring</a:t>
            </a:r>
            <a:endParaRPr sz="3000"/>
          </a:p>
        </p:txBody>
      </p:sp>
      <p:pic>
        <p:nvPicPr>
          <p:cNvPr id="1224" name="Google Shape;1224;p26"/>
          <p:cNvPicPr preferRelativeResize="0"/>
          <p:nvPr/>
        </p:nvPicPr>
        <p:blipFill rotWithShape="1">
          <a:blip r:embed="rId3">
            <a:alphaModFix/>
          </a:blip>
          <a:srcRect b="0" l="3465" r="0" t="0"/>
          <a:stretch/>
        </p:blipFill>
        <p:spPr>
          <a:xfrm>
            <a:off x="552150" y="552100"/>
            <a:ext cx="6161849" cy="4537474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Google Shape;1225;p26"/>
          <p:cNvSpPr/>
          <p:nvPr/>
        </p:nvSpPr>
        <p:spPr>
          <a:xfrm>
            <a:off x="6254150" y="657775"/>
            <a:ext cx="118500" cy="44319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6" name="Google Shape;1226;p26"/>
          <p:cNvGrpSpPr/>
          <p:nvPr/>
        </p:nvGrpSpPr>
        <p:grpSpPr>
          <a:xfrm>
            <a:off x="6815550" y="819394"/>
            <a:ext cx="2963275" cy="2210781"/>
            <a:chOff x="6815550" y="819394"/>
            <a:chExt cx="2963275" cy="2210781"/>
          </a:xfrm>
        </p:grpSpPr>
        <p:sp>
          <p:nvSpPr>
            <p:cNvPr id="1227" name="Google Shape;1227;p26"/>
            <p:cNvSpPr/>
            <p:nvPr/>
          </p:nvSpPr>
          <p:spPr>
            <a:xfrm>
              <a:off x="6815550" y="896925"/>
              <a:ext cx="2286600" cy="2036100"/>
            </a:xfrm>
            <a:prstGeom prst="rect">
              <a:avLst/>
            </a:prstGeom>
            <a:solidFill>
              <a:srgbClr val="EFEFEF"/>
            </a:solidFill>
            <a:ln cap="flat" cmpd="sng" w="9525">
              <a:solidFill>
                <a:srgbClr val="16C0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6"/>
            <p:cNvSpPr txBox="1"/>
            <p:nvPr/>
          </p:nvSpPr>
          <p:spPr>
            <a:xfrm>
              <a:off x="7359625" y="2260075"/>
              <a:ext cx="2419200" cy="77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Muli"/>
                  <a:ea typeface="Muli"/>
                  <a:cs typeface="Muli"/>
                  <a:sym typeface="Muli"/>
                </a:rPr>
                <a:t>ECEDHA Conference </a:t>
              </a:r>
              <a:endParaRPr sz="1200">
                <a:latin typeface="Muli"/>
                <a:ea typeface="Muli"/>
                <a:cs typeface="Muli"/>
                <a:sym typeface="Mul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Muli"/>
                  <a:ea typeface="Muli"/>
                  <a:cs typeface="Muli"/>
                  <a:sym typeface="Muli"/>
                </a:rPr>
                <a:t>Deadline</a:t>
              </a:r>
              <a:endParaRPr sz="1200"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229" name="Google Shape;1229;p26"/>
            <p:cNvSpPr txBox="1"/>
            <p:nvPr/>
          </p:nvSpPr>
          <p:spPr>
            <a:xfrm>
              <a:off x="7188061" y="819394"/>
              <a:ext cx="1650300" cy="47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14C3D2"/>
                  </a:solidFill>
                  <a:latin typeface="Muli"/>
                  <a:ea typeface="Muli"/>
                  <a:cs typeface="Muli"/>
                  <a:sym typeface="Muli"/>
                </a:rPr>
                <a:t>LEGEND </a:t>
              </a:r>
              <a:endParaRPr b="1">
                <a:solidFill>
                  <a:srgbClr val="14C3D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230" name="Google Shape;1230;p26"/>
            <p:cNvSpPr/>
            <p:nvPr/>
          </p:nvSpPr>
          <p:spPr>
            <a:xfrm>
              <a:off x="6887753" y="1225908"/>
              <a:ext cx="472500" cy="1914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26"/>
            <p:cNvSpPr/>
            <p:nvPr/>
          </p:nvSpPr>
          <p:spPr>
            <a:xfrm>
              <a:off x="6887753" y="1595554"/>
              <a:ext cx="472500" cy="1914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26"/>
            <p:cNvSpPr/>
            <p:nvPr/>
          </p:nvSpPr>
          <p:spPr>
            <a:xfrm>
              <a:off x="6887753" y="1965201"/>
              <a:ext cx="472500" cy="191400"/>
            </a:xfrm>
            <a:prstGeom prst="rect">
              <a:avLst/>
            </a:prstGeom>
            <a:solidFill>
              <a:srgbClr val="C6DAE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6"/>
            <p:cNvSpPr txBox="1"/>
            <p:nvPr/>
          </p:nvSpPr>
          <p:spPr>
            <a:xfrm>
              <a:off x="7405872" y="1142398"/>
              <a:ext cx="1114500" cy="19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Muli"/>
                  <a:ea typeface="Muli"/>
                  <a:cs typeface="Muli"/>
                  <a:sym typeface="Muli"/>
                </a:rPr>
                <a:t>Completed</a:t>
              </a:r>
              <a:endParaRPr sz="1200"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234" name="Google Shape;1234;p26"/>
            <p:cNvSpPr txBox="1"/>
            <p:nvPr/>
          </p:nvSpPr>
          <p:spPr>
            <a:xfrm>
              <a:off x="7405872" y="1512044"/>
              <a:ext cx="1114500" cy="19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Muli"/>
                  <a:ea typeface="Muli"/>
                  <a:cs typeface="Muli"/>
                  <a:sym typeface="Muli"/>
                </a:rPr>
                <a:t>Delay</a:t>
              </a:r>
              <a:endParaRPr sz="1200"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235" name="Google Shape;1235;p26"/>
            <p:cNvSpPr txBox="1"/>
            <p:nvPr/>
          </p:nvSpPr>
          <p:spPr>
            <a:xfrm>
              <a:off x="7395158" y="1805491"/>
              <a:ext cx="1707000" cy="19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Muli"/>
                  <a:ea typeface="Muli"/>
                  <a:cs typeface="Muli"/>
                  <a:sym typeface="Muli"/>
                </a:rPr>
                <a:t>In Progress/Incomplete</a:t>
              </a:r>
              <a:endParaRPr sz="1200"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236" name="Google Shape;1236;p26"/>
            <p:cNvSpPr/>
            <p:nvPr/>
          </p:nvSpPr>
          <p:spPr>
            <a:xfrm>
              <a:off x="6887753" y="2422401"/>
              <a:ext cx="472500" cy="1914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9900"/>
                </a:solidFill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27"/>
          <p:cNvSpPr txBox="1"/>
          <p:nvPr>
            <p:ph type="title"/>
          </p:nvPr>
        </p:nvSpPr>
        <p:spPr>
          <a:xfrm>
            <a:off x="2301725" y="448375"/>
            <a:ext cx="90837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</a:pPr>
            <a:r>
              <a:rPr lang="en-US" sz="3200"/>
              <a:t>Total Budget </a:t>
            </a:r>
            <a:endParaRPr sz="3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</a:pPr>
            <a:r>
              <a:rPr lang="en-US" sz="2000"/>
              <a:t>Thank you MakerSpace, Dr. Roysam &amp; Dr. Becker</a:t>
            </a:r>
            <a:r>
              <a:rPr lang="en-US" sz="2500"/>
              <a:t> </a:t>
            </a:r>
            <a:endParaRPr b="0" i="0" sz="2500" u="none" cap="none" strike="noStrike">
              <a:solidFill>
                <a:srgbClr val="19BBD5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242" name="Google Shape;1242;p27"/>
          <p:cNvSpPr txBox="1"/>
          <p:nvPr>
            <p:ph idx="1" type="body"/>
          </p:nvPr>
        </p:nvSpPr>
        <p:spPr>
          <a:xfrm>
            <a:off x="892600" y="4512925"/>
            <a:ext cx="2985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800"/>
              <a:buFont typeface="Verdana"/>
              <a:buChar char="◇"/>
            </a:pPr>
            <a:r>
              <a:rPr lang="en-US" sz="1800">
                <a:latin typeface="Tahoma"/>
                <a:ea typeface="Tahoma"/>
                <a:cs typeface="Tahoma"/>
                <a:sym typeface="Tahoma"/>
              </a:rPr>
              <a:t>Total Budget: $1,800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43" name="Google Shape;1243;p27"/>
          <p:cNvSpPr txBox="1"/>
          <p:nvPr/>
        </p:nvSpPr>
        <p:spPr>
          <a:xfrm>
            <a:off x="1354025" y="4400550"/>
            <a:ext cx="13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.</a:t>
            </a:r>
            <a:endParaRPr sz="1800"/>
          </a:p>
        </p:txBody>
      </p:sp>
      <p:sp>
        <p:nvSpPr>
          <p:cNvPr id="1244" name="Google Shape;1244;p27"/>
          <p:cNvSpPr txBox="1"/>
          <p:nvPr/>
        </p:nvSpPr>
        <p:spPr>
          <a:xfrm>
            <a:off x="4971425" y="4512925"/>
            <a:ext cx="24174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800"/>
              <a:buFont typeface="Tahoma"/>
              <a:buChar char="◇"/>
            </a:pPr>
            <a:r>
              <a:rPr lang="en-US" sz="1800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Used 70.2%</a:t>
            </a:r>
            <a:endParaRPr/>
          </a:p>
        </p:txBody>
      </p:sp>
      <p:sp>
        <p:nvSpPr>
          <p:cNvPr id="1245" name="Google Shape;1245;p27"/>
          <p:cNvSpPr txBox="1"/>
          <p:nvPr/>
        </p:nvSpPr>
        <p:spPr>
          <a:xfrm>
            <a:off x="1311125" y="4809750"/>
            <a:ext cx="615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C6DAEC"/>
                </a:solidFill>
                <a:highlight>
                  <a:srgbClr val="0E293C"/>
                </a:highlight>
                <a:latin typeface="Tahoma"/>
                <a:ea typeface="Tahoma"/>
                <a:cs typeface="Tahoma"/>
                <a:sym typeface="Tahoma"/>
              </a:rPr>
              <a:t>Figure 9. Budget Table</a:t>
            </a:r>
            <a:endParaRPr sz="1200">
              <a:solidFill>
                <a:srgbClr val="C6DAEC"/>
              </a:solidFill>
              <a:highlight>
                <a:srgbClr val="0E293C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6" name="Google Shape;1246;p27"/>
          <p:cNvGrpSpPr/>
          <p:nvPr/>
        </p:nvGrpSpPr>
        <p:grpSpPr>
          <a:xfrm>
            <a:off x="1353993" y="1164556"/>
            <a:ext cx="6153754" cy="3348435"/>
            <a:chOff x="1354025" y="1017475"/>
            <a:chExt cx="6248100" cy="3495600"/>
          </a:xfrm>
        </p:grpSpPr>
        <p:sp>
          <p:nvSpPr>
            <p:cNvPr id="1247" name="Google Shape;1247;p27"/>
            <p:cNvSpPr/>
            <p:nvPr/>
          </p:nvSpPr>
          <p:spPr>
            <a:xfrm>
              <a:off x="1354025" y="1017475"/>
              <a:ext cx="6248100" cy="34956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48" name="Google Shape;1248;p27" title="Chart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44182" y="1086625"/>
              <a:ext cx="5399619" cy="3338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28"/>
          <p:cNvSpPr txBox="1"/>
          <p:nvPr>
            <p:ph type="title"/>
          </p:nvPr>
        </p:nvSpPr>
        <p:spPr>
          <a:xfrm>
            <a:off x="1808900" y="745802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</a:pPr>
            <a:r>
              <a:rPr b="0" i="0" lang="en-US" sz="3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Project Conclusion</a:t>
            </a:r>
            <a:endParaRPr b="0" i="0" sz="3200" u="none" cap="none" strike="noStrike">
              <a:solidFill>
                <a:srgbClr val="19BBD5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254" name="Google Shape;1254;p28"/>
          <p:cNvSpPr txBox="1"/>
          <p:nvPr>
            <p:ph idx="1" type="body"/>
          </p:nvPr>
        </p:nvSpPr>
        <p:spPr>
          <a:xfrm>
            <a:off x="1082400" y="1345100"/>
            <a:ext cx="6979200" cy="3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600"/>
              <a:buFont typeface="Tahoma"/>
              <a:buChar char="◇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Assistive robotic arm, increase productivity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600"/>
              <a:buFont typeface="Tahoma"/>
              <a:buChar char="◇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Great opportunity to learn about robotics, Linux &amp; ROS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600"/>
              <a:buFont typeface="Tahoma"/>
              <a:buChar char="◇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Test plan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￭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Modular plan will help us accomplish our goals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600"/>
              <a:buFont typeface="Tahoma"/>
              <a:buChar char="◇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Current progress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￭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Used 70.2% of budget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￭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Working on 2nd prototype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29"/>
          <p:cNvSpPr txBox="1"/>
          <p:nvPr>
            <p:ph type="title"/>
          </p:nvPr>
        </p:nvSpPr>
        <p:spPr>
          <a:xfrm>
            <a:off x="1961300" y="515825"/>
            <a:ext cx="68985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</a:pPr>
            <a:r>
              <a:rPr lang="en-US" sz="3200"/>
              <a:t>Thank you for your attention</a:t>
            </a:r>
            <a:endParaRPr b="0" i="0" sz="3200" u="none" cap="none" strike="noStrike">
              <a:solidFill>
                <a:srgbClr val="19BBD5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260" name="Google Shape;1260;p29"/>
          <p:cNvSpPr txBox="1"/>
          <p:nvPr>
            <p:ph idx="1" type="body"/>
          </p:nvPr>
        </p:nvSpPr>
        <p:spPr>
          <a:xfrm>
            <a:off x="1287525" y="3770450"/>
            <a:ext cx="5479200" cy="15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800">
                <a:latin typeface="Tahoma"/>
                <a:ea typeface="Tahoma"/>
                <a:cs typeface="Tahoma"/>
                <a:sym typeface="Tahoma"/>
              </a:rPr>
              <a:t>QUESTIONS?</a:t>
            </a:r>
            <a:endParaRPr sz="48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261" name="Google Shape;12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2225" y="1161125"/>
            <a:ext cx="3926700" cy="2945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12"/>
          <p:cNvSpPr txBox="1"/>
          <p:nvPr>
            <p:ph type="title"/>
          </p:nvPr>
        </p:nvSpPr>
        <p:spPr>
          <a:xfrm>
            <a:off x="1801451" y="750295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</a:pPr>
            <a:r>
              <a:rPr b="0" i="0" lang="en-US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Overall Project</a:t>
            </a:r>
            <a:endParaRPr b="0" i="0" sz="4000" u="none" cap="none" strike="noStrike">
              <a:solidFill>
                <a:srgbClr val="19BBD5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095" name="Google Shape;1095;p12"/>
          <p:cNvSpPr txBox="1"/>
          <p:nvPr>
            <p:ph idx="1" type="body"/>
          </p:nvPr>
        </p:nvSpPr>
        <p:spPr>
          <a:xfrm>
            <a:off x="1303597" y="1508818"/>
            <a:ext cx="5802600" cy="27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500"/>
              <a:buFont typeface="Tahoma"/>
              <a:buChar char="◇"/>
            </a:pP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What is </a:t>
            </a:r>
            <a:r>
              <a:rPr i="0" lang="en-US" sz="1500" u="none" cap="none" strike="noStrike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Knuckles?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Tahoma"/>
              <a:buChar char="￭"/>
            </a:pPr>
            <a:r>
              <a:rPr i="0" lang="en-US" sz="1500" u="none" cap="none" strike="noStrike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Assistive robotic arm that will hand the use</a:t>
            </a:r>
            <a:r>
              <a:rPr i="0" lang="en-US" sz="1500" u="none" cap="none" strike="noStrike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r </a:t>
            </a:r>
            <a:r>
              <a:rPr i="0" lang="en-US" sz="1500" u="none" cap="none" strike="noStrike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requested objects and tools</a:t>
            </a:r>
            <a:endParaRPr i="0" sz="1500" u="none" cap="none" strike="noStrike">
              <a:solidFill>
                <a:srgbClr val="C6DAE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500"/>
              <a:buFont typeface="Tahoma"/>
              <a:buChar char="◇"/>
            </a:pP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Purpose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500"/>
              <a:buFont typeface="Tahoma"/>
              <a:buChar char="￭"/>
            </a:pP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I</a:t>
            </a:r>
            <a:r>
              <a:rPr i="0" lang="en-US" sz="1500" u="none" cap="none" strike="noStrike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ncrease the user’s productivity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500"/>
              <a:buFont typeface="Tahoma"/>
              <a:buChar char="￭"/>
            </a:pP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D</a:t>
            </a:r>
            <a:r>
              <a:rPr i="0" lang="en-US" sz="1500" u="none" cap="none" strike="noStrike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ecrease the risk of dexterity incidents</a:t>
            </a:r>
            <a:br>
              <a:rPr i="0" lang="en-US" sz="1500" u="none" cap="none" strike="noStrike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</a:b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500"/>
              <a:buFont typeface="Tahoma"/>
              <a:buChar char="◇"/>
            </a:pP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Examples of users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Tahoma"/>
              <a:buChar char="￭"/>
            </a:pP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Lab researchers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Tahoma"/>
              <a:buChar char="￭"/>
            </a:pP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Elderly 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Tahoma"/>
              <a:buChar char="￭"/>
            </a:pP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People with disabilities 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3"/>
          <p:cNvSpPr txBox="1"/>
          <p:nvPr>
            <p:ph type="title"/>
          </p:nvPr>
        </p:nvSpPr>
        <p:spPr>
          <a:xfrm>
            <a:off x="1827199" y="745000"/>
            <a:ext cx="54117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</a:pPr>
            <a:r>
              <a:rPr lang="en-US"/>
              <a:t>Overview Diagram</a:t>
            </a:r>
            <a:endParaRPr b="0" i="0" sz="4000" u="none" cap="none" strike="noStrike">
              <a:solidFill>
                <a:srgbClr val="19BBD5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grpSp>
        <p:nvGrpSpPr>
          <p:cNvPr id="1101" name="Google Shape;1101;p13"/>
          <p:cNvGrpSpPr/>
          <p:nvPr/>
        </p:nvGrpSpPr>
        <p:grpSpPr>
          <a:xfrm>
            <a:off x="276198" y="1634955"/>
            <a:ext cx="8740348" cy="3193125"/>
            <a:chOff x="94000" y="1499425"/>
            <a:chExt cx="8970900" cy="3509700"/>
          </a:xfrm>
        </p:grpSpPr>
        <p:pic>
          <p:nvPicPr>
            <p:cNvPr id="1102" name="Google Shape;1102;p13"/>
            <p:cNvPicPr preferRelativeResize="0"/>
            <p:nvPr/>
          </p:nvPicPr>
          <p:blipFill rotWithShape="1">
            <a:blip r:embed="rId3">
              <a:alphaModFix/>
            </a:blip>
            <a:srcRect b="5477" l="0" r="1989" t="1680"/>
            <a:stretch/>
          </p:blipFill>
          <p:spPr>
            <a:xfrm>
              <a:off x="94000" y="1499425"/>
              <a:ext cx="8970900" cy="35097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1103" name="Google Shape;110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98163" y="4190525"/>
              <a:ext cx="362576" cy="2768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04" name="Google Shape;1104;p13"/>
          <p:cNvPicPr preferRelativeResize="0"/>
          <p:nvPr/>
        </p:nvPicPr>
        <p:blipFill rotWithShape="1">
          <a:blip r:embed="rId5">
            <a:alphaModFix/>
          </a:blip>
          <a:srcRect b="37335" l="41046" r="44166" t="41516"/>
          <a:stretch/>
        </p:blipFill>
        <p:spPr>
          <a:xfrm>
            <a:off x="7700923" y="2120819"/>
            <a:ext cx="680892" cy="65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13"/>
          <p:cNvSpPr txBox="1"/>
          <p:nvPr>
            <p:ph idx="1" type="body"/>
          </p:nvPr>
        </p:nvSpPr>
        <p:spPr>
          <a:xfrm>
            <a:off x="7486075" y="1678900"/>
            <a:ext cx="1129500" cy="399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AprilTags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13"/>
          <p:cNvSpPr txBox="1"/>
          <p:nvPr/>
        </p:nvSpPr>
        <p:spPr>
          <a:xfrm>
            <a:off x="2098250" y="3514725"/>
            <a:ext cx="4869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Figure 1. Overview of Knuckles </a:t>
            </a:r>
            <a:r>
              <a:rPr lang="en-US">
                <a:solidFill>
                  <a:srgbClr val="FFFFFF"/>
                </a:solidFill>
              </a:rPr>
              <a:t>functionalities</a:t>
            </a:r>
            <a:r>
              <a:rPr lang="en-US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4"/>
          <p:cNvSpPr/>
          <p:nvPr/>
        </p:nvSpPr>
        <p:spPr>
          <a:xfrm>
            <a:off x="55400" y="1375425"/>
            <a:ext cx="9037200" cy="3720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14"/>
          <p:cNvSpPr txBox="1"/>
          <p:nvPr>
            <p:ph type="title"/>
          </p:nvPr>
        </p:nvSpPr>
        <p:spPr>
          <a:xfrm>
            <a:off x="1985936" y="440200"/>
            <a:ext cx="73110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</a:pPr>
            <a:r>
              <a:rPr lang="en-US" sz="3000"/>
              <a:t>Target Objective - Goal Analysis</a:t>
            </a:r>
            <a:endParaRPr b="0" i="0" sz="3000" u="none" cap="none" strike="noStrike">
              <a:solidFill>
                <a:srgbClr val="19BBD5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pic>
        <p:nvPicPr>
          <p:cNvPr id="1113" name="Google Shape;1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00" y="1323351"/>
            <a:ext cx="9037198" cy="40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14"/>
          <p:cNvSpPr txBox="1"/>
          <p:nvPr/>
        </p:nvSpPr>
        <p:spPr>
          <a:xfrm>
            <a:off x="-669125" y="3364725"/>
            <a:ext cx="4869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Figure 2. Goals and work progress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5"/>
          <p:cNvSpPr txBox="1"/>
          <p:nvPr>
            <p:ph type="title"/>
          </p:nvPr>
        </p:nvSpPr>
        <p:spPr>
          <a:xfrm>
            <a:off x="2242500" y="282075"/>
            <a:ext cx="64020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Considerations</a:t>
            </a:r>
            <a:endParaRPr/>
          </a:p>
        </p:txBody>
      </p:sp>
      <p:sp>
        <p:nvSpPr>
          <p:cNvPr id="1120" name="Google Shape;1120;p15"/>
          <p:cNvSpPr/>
          <p:nvPr/>
        </p:nvSpPr>
        <p:spPr>
          <a:xfrm>
            <a:off x="1505400" y="1003575"/>
            <a:ext cx="6524700" cy="3750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1" name="Google Shape;112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4550" y="1003575"/>
            <a:ext cx="5897126" cy="38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15"/>
          <p:cNvSpPr txBox="1"/>
          <p:nvPr/>
        </p:nvSpPr>
        <p:spPr>
          <a:xfrm>
            <a:off x="2195500" y="3474275"/>
            <a:ext cx="4869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Figure 3. Modular  Diagram of Knuckles system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23" name="Google Shape;1123;p15"/>
          <p:cNvSpPr/>
          <p:nvPr/>
        </p:nvSpPr>
        <p:spPr>
          <a:xfrm>
            <a:off x="6260050" y="2253625"/>
            <a:ext cx="889500" cy="2418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15"/>
          <p:cNvSpPr/>
          <p:nvPr/>
        </p:nvSpPr>
        <p:spPr>
          <a:xfrm>
            <a:off x="7080350" y="2158650"/>
            <a:ext cx="216000" cy="1986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15"/>
          <p:cNvSpPr/>
          <p:nvPr/>
        </p:nvSpPr>
        <p:spPr>
          <a:xfrm>
            <a:off x="2055025" y="1821900"/>
            <a:ext cx="837600" cy="2211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15"/>
          <p:cNvSpPr/>
          <p:nvPr/>
        </p:nvSpPr>
        <p:spPr>
          <a:xfrm>
            <a:off x="2800350" y="1725450"/>
            <a:ext cx="176100" cy="1986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15"/>
          <p:cNvSpPr/>
          <p:nvPr/>
        </p:nvSpPr>
        <p:spPr>
          <a:xfrm>
            <a:off x="6391275" y="2133600"/>
            <a:ext cx="57300" cy="171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2" name="Google Shape;1132;p16"/>
          <p:cNvPicPr preferRelativeResize="0"/>
          <p:nvPr/>
        </p:nvPicPr>
        <p:blipFill rotWithShape="1">
          <a:blip r:embed="rId3">
            <a:alphaModFix/>
          </a:blip>
          <a:srcRect b="1257" l="0" r="0" t="2782"/>
          <a:stretch/>
        </p:blipFill>
        <p:spPr>
          <a:xfrm>
            <a:off x="6145200" y="76200"/>
            <a:ext cx="2839098" cy="4842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3" name="Google Shape;1133;p16"/>
          <p:cNvPicPr preferRelativeResize="0"/>
          <p:nvPr/>
        </p:nvPicPr>
        <p:blipFill rotWithShape="1">
          <a:blip r:embed="rId4">
            <a:alphaModFix/>
          </a:blip>
          <a:srcRect b="0" l="0" r="25661" t="0"/>
          <a:stretch/>
        </p:blipFill>
        <p:spPr>
          <a:xfrm>
            <a:off x="228600" y="1954925"/>
            <a:ext cx="2998800" cy="226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92725" y="695325"/>
            <a:ext cx="2110949" cy="3752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35" name="Google Shape;1135;p16"/>
          <p:cNvSpPr txBox="1"/>
          <p:nvPr/>
        </p:nvSpPr>
        <p:spPr>
          <a:xfrm>
            <a:off x="186775" y="4136475"/>
            <a:ext cx="31407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Figure 4. Arduino</a:t>
            </a:r>
            <a:r>
              <a:rPr lang="en-US">
                <a:solidFill>
                  <a:schemeClr val="lt1"/>
                </a:solidFill>
              </a:rPr>
              <a:t> Mega 2560 + RAMPS V1.6 Pins connect to serial port inputs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36" name="Google Shape;1136;p16"/>
          <p:cNvSpPr txBox="1"/>
          <p:nvPr/>
        </p:nvSpPr>
        <p:spPr>
          <a:xfrm>
            <a:off x="3227200" y="4420600"/>
            <a:ext cx="39981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Figure 5. Tb6560 stepper drivers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37" name="Google Shape;1137;p16"/>
          <p:cNvSpPr txBox="1"/>
          <p:nvPr/>
        </p:nvSpPr>
        <p:spPr>
          <a:xfrm>
            <a:off x="6122800" y="4801600"/>
            <a:ext cx="39981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Figure 6. Knuckles, the robotic arm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17"/>
          <p:cNvSpPr txBox="1"/>
          <p:nvPr/>
        </p:nvSpPr>
        <p:spPr>
          <a:xfrm>
            <a:off x="2236600" y="4725400"/>
            <a:ext cx="59520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Figure 7. Knuckles model &amp; AprilTag visualization on Rviz, ROS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43" name="Google Shape;114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350" y="291425"/>
            <a:ext cx="6495405" cy="442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8" name="Google Shape;1148;p18"/>
          <p:cNvPicPr preferRelativeResize="0"/>
          <p:nvPr/>
        </p:nvPicPr>
        <p:blipFill rotWithShape="1">
          <a:blip r:embed="rId3">
            <a:alphaModFix/>
          </a:blip>
          <a:srcRect b="25443" l="17700" r="60300" t="36386"/>
          <a:stretch/>
        </p:blipFill>
        <p:spPr>
          <a:xfrm>
            <a:off x="396901" y="1443601"/>
            <a:ext cx="3509799" cy="346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p18"/>
          <p:cNvSpPr txBox="1"/>
          <p:nvPr/>
        </p:nvSpPr>
        <p:spPr>
          <a:xfrm>
            <a:off x="2297125" y="215825"/>
            <a:ext cx="64707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5A9DA"/>
                </a:solidFill>
                <a:latin typeface="Nixie One"/>
                <a:ea typeface="Nixie One"/>
                <a:cs typeface="Nixie One"/>
                <a:sym typeface="Nixie One"/>
              </a:rPr>
              <a:t>Graphical User Interface</a:t>
            </a:r>
            <a:endParaRPr sz="3000">
              <a:solidFill>
                <a:srgbClr val="25A9DA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5A9DA"/>
                </a:solidFill>
                <a:latin typeface="Nixie One"/>
                <a:ea typeface="Nixie One"/>
                <a:cs typeface="Nixie One"/>
                <a:sym typeface="Nixie One"/>
              </a:rPr>
              <a:t>(GUI)</a:t>
            </a:r>
            <a:endParaRPr sz="3000">
              <a:solidFill>
                <a:srgbClr val="25A9DA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150" name="Google Shape;1150;p18"/>
          <p:cNvSpPr txBox="1"/>
          <p:nvPr/>
        </p:nvSpPr>
        <p:spPr>
          <a:xfrm>
            <a:off x="4037900" y="2102013"/>
            <a:ext cx="2847600" cy="21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Actions List:</a:t>
            </a:r>
            <a:endParaRPr>
              <a:solidFill>
                <a:srgbClr val="C6DAE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DB5D6"/>
              </a:buClr>
              <a:buSzPts val="1400"/>
              <a:buFont typeface="Tahoma"/>
              <a:buChar char="●"/>
            </a:pPr>
            <a:r>
              <a:rPr lang="en-US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Grab</a:t>
            </a:r>
            <a:endParaRPr>
              <a:solidFill>
                <a:srgbClr val="C6DAE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DB5D6"/>
              </a:buClr>
              <a:buSzPts val="1400"/>
              <a:buFont typeface="Tahoma"/>
              <a:buChar char="●"/>
            </a:pPr>
            <a:r>
              <a:rPr lang="en-US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Light Up</a:t>
            </a:r>
            <a:endParaRPr>
              <a:solidFill>
                <a:srgbClr val="C6DAE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DB5D6"/>
              </a:buClr>
              <a:buSzPts val="1400"/>
              <a:buFont typeface="Tahoma"/>
              <a:buChar char="●"/>
            </a:pPr>
            <a:r>
              <a:rPr lang="en-US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Light</a:t>
            </a:r>
            <a:endParaRPr>
              <a:solidFill>
                <a:srgbClr val="C6DAE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DB5D6"/>
              </a:buClr>
              <a:buSzPts val="1400"/>
              <a:buFont typeface="Tahoma"/>
              <a:buChar char="●"/>
            </a:pPr>
            <a:r>
              <a:rPr lang="en-US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Turn on Light</a:t>
            </a:r>
            <a:endParaRPr>
              <a:solidFill>
                <a:srgbClr val="C6DAE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DB5D6"/>
              </a:buClr>
              <a:buSzPts val="1400"/>
              <a:buFont typeface="Tahoma"/>
              <a:buChar char="●"/>
            </a:pPr>
            <a:r>
              <a:rPr lang="en-US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Place</a:t>
            </a:r>
            <a:endParaRPr>
              <a:solidFill>
                <a:srgbClr val="C6DAE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DB5D6"/>
              </a:buClr>
              <a:buSzPts val="1400"/>
              <a:buFont typeface="Tahoma"/>
              <a:buChar char="●"/>
            </a:pPr>
            <a:r>
              <a:rPr lang="en-US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Release</a:t>
            </a:r>
            <a:endParaRPr>
              <a:solidFill>
                <a:srgbClr val="C6DAE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DB5D6"/>
              </a:buClr>
              <a:buSzPts val="1400"/>
              <a:buFont typeface="Tahoma"/>
              <a:buChar char="●"/>
            </a:pPr>
            <a:r>
              <a:rPr lang="en-US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Take</a:t>
            </a:r>
            <a:endParaRPr>
              <a:solidFill>
                <a:srgbClr val="C6DAE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DB5D6"/>
              </a:buClr>
              <a:buSzPts val="1400"/>
              <a:buFont typeface="Tahoma"/>
              <a:buChar char="●"/>
            </a:pPr>
            <a:r>
              <a:rPr lang="en-US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Sleep</a:t>
            </a:r>
            <a:endParaRPr>
              <a:solidFill>
                <a:srgbClr val="C6DAE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6DAEC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51" name="Google Shape;1151;p18"/>
          <p:cNvSpPr txBox="1"/>
          <p:nvPr/>
        </p:nvSpPr>
        <p:spPr>
          <a:xfrm>
            <a:off x="5994725" y="2130213"/>
            <a:ext cx="26655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Object List:</a:t>
            </a:r>
            <a:endParaRPr>
              <a:solidFill>
                <a:srgbClr val="C6DAE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EB4D7"/>
              </a:buClr>
              <a:buSzPts val="1400"/>
              <a:buFont typeface="Tahoma"/>
              <a:buChar char="●"/>
            </a:pPr>
            <a:r>
              <a:rPr lang="en-US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Apple</a:t>
            </a:r>
            <a:endParaRPr>
              <a:solidFill>
                <a:srgbClr val="C6DAE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EB4D7"/>
              </a:buClr>
              <a:buSzPts val="1400"/>
              <a:buFont typeface="Tahoma"/>
              <a:buChar char="●"/>
            </a:pPr>
            <a:r>
              <a:rPr lang="en-US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Wallet</a:t>
            </a:r>
            <a:endParaRPr>
              <a:solidFill>
                <a:srgbClr val="C6DAE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EB4D7"/>
              </a:buClr>
              <a:buSzPts val="1400"/>
              <a:buFont typeface="Tahoma"/>
              <a:buChar char="●"/>
            </a:pPr>
            <a:r>
              <a:rPr lang="en-US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Phone</a:t>
            </a:r>
            <a:endParaRPr>
              <a:solidFill>
                <a:srgbClr val="C6DAE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EB4D7"/>
              </a:buClr>
              <a:buSzPts val="1400"/>
              <a:buFont typeface="Tahoma"/>
              <a:buChar char="●"/>
            </a:pPr>
            <a:r>
              <a:rPr lang="en-US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Banana</a:t>
            </a:r>
            <a:endParaRPr>
              <a:solidFill>
                <a:srgbClr val="C6DAE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EB4D7"/>
              </a:buClr>
              <a:buSzPts val="1400"/>
              <a:buFont typeface="Tahoma"/>
              <a:buChar char="●"/>
            </a:pPr>
            <a:r>
              <a:rPr lang="en-US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Tape</a:t>
            </a:r>
            <a:endParaRPr>
              <a:solidFill>
                <a:srgbClr val="C6DAE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EB4D7"/>
              </a:buClr>
              <a:buSzPts val="1400"/>
              <a:buFont typeface="Tahoma"/>
              <a:buChar char="●"/>
            </a:pPr>
            <a:r>
              <a:rPr lang="en-US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Bottle</a:t>
            </a:r>
            <a:endParaRPr>
              <a:solidFill>
                <a:srgbClr val="C6DAE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EB4D7"/>
              </a:buClr>
              <a:buSzPts val="1400"/>
              <a:buFont typeface="Tahoma"/>
              <a:buChar char="●"/>
            </a:pPr>
            <a:r>
              <a:rPr lang="en-US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AprilTag Cube </a:t>
            </a:r>
            <a:endParaRPr>
              <a:solidFill>
                <a:srgbClr val="C6DAE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EB4D7"/>
              </a:buClr>
              <a:buSzPts val="1400"/>
              <a:buFont typeface="Tahoma"/>
              <a:buChar char="●"/>
            </a:pPr>
            <a:r>
              <a:rPr lang="en-US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Bag of Chips</a:t>
            </a:r>
            <a:endParaRPr>
              <a:solidFill>
                <a:srgbClr val="C6DAEC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9"/>
          <p:cNvSpPr txBox="1"/>
          <p:nvPr>
            <p:ph type="title"/>
          </p:nvPr>
        </p:nvSpPr>
        <p:spPr>
          <a:xfrm>
            <a:off x="1861500" y="663075"/>
            <a:ext cx="64020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Constraints</a:t>
            </a:r>
            <a:endParaRPr/>
          </a:p>
        </p:txBody>
      </p:sp>
      <p:sp>
        <p:nvSpPr>
          <p:cNvPr id="1157" name="Google Shape;1157;p19"/>
          <p:cNvSpPr txBox="1"/>
          <p:nvPr>
            <p:ph idx="1" type="body"/>
          </p:nvPr>
        </p:nvSpPr>
        <p:spPr>
          <a:xfrm>
            <a:off x="1303600" y="1737425"/>
            <a:ext cx="6183000" cy="27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800"/>
              <a:buFont typeface="Verdana"/>
              <a:buChar char="◇"/>
            </a:pPr>
            <a:r>
              <a:rPr lang="en-US" sz="1800">
                <a:latin typeface="Tahoma"/>
                <a:ea typeface="Tahoma"/>
                <a:cs typeface="Tahoma"/>
                <a:sym typeface="Tahoma"/>
              </a:rPr>
              <a:t>Limited t</a:t>
            </a:r>
            <a:r>
              <a:rPr lang="en-US" sz="1800">
                <a:latin typeface="Tahoma"/>
                <a:ea typeface="Tahoma"/>
                <a:cs typeface="Tahoma"/>
                <a:sym typeface="Tahoma"/>
              </a:rPr>
              <a:t>ime 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￭"/>
            </a:pPr>
            <a:r>
              <a:rPr lang="en-US" sz="1800">
                <a:latin typeface="Tahoma"/>
                <a:ea typeface="Tahoma"/>
                <a:cs typeface="Tahoma"/>
                <a:sym typeface="Tahoma"/>
              </a:rPr>
              <a:t>Less time to optimize the gripper design to accommodate more shapes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800"/>
              <a:buFont typeface="Tahoma"/>
              <a:buChar char="◇"/>
            </a:pPr>
            <a:r>
              <a:rPr lang="en-US" sz="1800">
                <a:latin typeface="Tahoma"/>
                <a:ea typeface="Tahoma"/>
                <a:cs typeface="Tahoma"/>
                <a:sym typeface="Tahoma"/>
              </a:rPr>
              <a:t>Limited weight to lift 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9BBD5"/>
              </a:buClr>
              <a:buSzPts val="1800"/>
              <a:buFont typeface="Tahoma"/>
              <a:buChar char="◇"/>
            </a:pPr>
            <a:r>
              <a:rPr lang="en-US" sz="1800">
                <a:latin typeface="Tahoma"/>
                <a:ea typeface="Tahoma"/>
                <a:cs typeface="Tahoma"/>
                <a:sym typeface="Tahoma"/>
              </a:rPr>
              <a:t>Overheated motors</a:t>
            </a:r>
            <a:br>
              <a:rPr lang="en-US" sz="1800">
                <a:latin typeface="Tahoma"/>
                <a:ea typeface="Tahoma"/>
                <a:cs typeface="Tahoma"/>
                <a:sym typeface="Tahoma"/>
              </a:rPr>
            </a:br>
            <a:endParaRPr sz="700">
              <a:latin typeface="Tahoma"/>
              <a:ea typeface="Tahoma"/>
              <a:cs typeface="Tahoma"/>
              <a:sym typeface="Tahom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